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D1167B-C5E0-4038-804A-CF0FAA27EE9A}" v="2" dt="2019-09-24T14:56:50.0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E1D1167B-C5E0-4038-804A-CF0FAA27EE9A}"/>
    <pc:docChg chg="modSld">
      <pc:chgData name="是好日 日日" userId="add5ff3f1f9361dc" providerId="Windows Live" clId="Web-{E1D1167B-C5E0-4038-804A-CF0FAA27EE9A}" dt="2019-09-24T14:56:50.033" v="1" actId="20577"/>
      <pc:docMkLst>
        <pc:docMk/>
      </pc:docMkLst>
      <pc:sldChg chg="modSp">
        <pc:chgData name="是好日 日日" userId="add5ff3f1f9361dc" providerId="Windows Live" clId="Web-{E1D1167B-C5E0-4038-804A-CF0FAA27EE9A}" dt="2019-09-24T14:56:50.033" v="1" actId="20577"/>
        <pc:sldMkLst>
          <pc:docMk/>
          <pc:sldMk cId="0" sldId="257"/>
        </pc:sldMkLst>
        <pc:spChg chg="mod">
          <ac:chgData name="是好日 日日" userId="add5ff3f1f9361dc" providerId="Windows Live" clId="Web-{E1D1167B-C5E0-4038-804A-CF0FAA27EE9A}" dt="2019-09-24T14:56:50.033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3880" y="40582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3880" y="40582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440" y="40582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200" y="176832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0880" y="176832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3880" y="40582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200" y="40582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0880" y="40582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3880" y="176832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3880" y="30096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3880" y="40582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3880" y="176832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440" y="40582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3880" y="40582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3880" y="40582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3880" y="40582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440" y="40582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200" y="176832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0880" y="176832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3880" y="40582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200" y="40582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0880" y="40582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3880" y="30096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3880" y="40582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440" y="40582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3880" y="40582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4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4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6720" y="2015640"/>
            <a:ext cx="7556040" cy="163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39640" y="5183640"/>
            <a:ext cx="392976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400" y="3527640"/>
            <a:ext cx="7480800" cy="5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2520" y="2015640"/>
            <a:ext cx="201312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3306600" y="558720"/>
            <a:ext cx="3029040" cy="109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2375640" y="1442520"/>
            <a:ext cx="6840000" cy="345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0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30</cp:revision>
  <dcterms:created xsi:type="dcterms:W3CDTF">2019-06-20T23:44:16Z</dcterms:created>
  <dcterms:modified xsi:type="dcterms:W3CDTF">2019-09-24T14:56:53Z</dcterms:modified>
  <dc:language>ja-JP</dc:language>
</cp:coreProperties>
</file>