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2273C6-9768-4139-98A8-F03401BCF53A}" v="2" dt="2019-09-24T14:55:44.5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422273C6-9768-4139-98A8-F03401BCF53A}"/>
    <pc:docChg chg="modSld">
      <pc:chgData name="是好日 日日" userId="add5ff3f1f9361dc" providerId="Windows Live" clId="Web-{422273C6-9768-4139-98A8-F03401BCF53A}" dt="2019-09-24T14:55:44.514" v="1" actId="20577"/>
      <pc:docMkLst>
        <pc:docMk/>
      </pc:docMkLst>
      <pc:sldChg chg="modSp">
        <pc:chgData name="是好日 日日" userId="add5ff3f1f9361dc" providerId="Windows Live" clId="Web-{422273C6-9768-4139-98A8-F03401BCF53A}" dt="2019-09-24T14:55:44.514" v="1" actId="20577"/>
        <pc:sldMkLst>
          <pc:docMk/>
          <pc:sldMk cId="0" sldId="257"/>
        </pc:sldMkLst>
        <pc:spChg chg="mod">
          <ac:chgData name="是好日 日日" userId="add5ff3f1f9361dc" providerId="Windows Live" clId="Web-{422273C6-9768-4139-98A8-F03401BCF53A}" dt="2019-09-24T14:55:44.514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6720" y="2015640"/>
            <a:ext cx="7555680" cy="1630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39640" y="5183640"/>
            <a:ext cx="392940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400" y="3527640"/>
            <a:ext cx="7480440" cy="57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2520" y="2015640"/>
            <a:ext cx="201276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3306600" y="558720"/>
            <a:ext cx="3028680" cy="109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2375640" y="1442520"/>
            <a:ext cx="6839640" cy="3452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27</cp:revision>
  <dcterms:created xsi:type="dcterms:W3CDTF">2019-06-20T23:44:16Z</dcterms:created>
  <dcterms:modified xsi:type="dcterms:W3CDTF">2019-09-24T14:55:47Z</dcterms:modified>
  <dc:language>ja-JP</dc:language>
</cp:coreProperties>
</file>