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08E331-99F3-4AEC-8B24-7E9186BA06D8}" v="2" dt="2019-09-24T14:55:27.9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2A08E331-99F3-4AEC-8B24-7E9186BA06D8}"/>
    <pc:docChg chg="modSld">
      <pc:chgData name="是好日 日日" userId="add5ff3f1f9361dc" providerId="Windows Live" clId="Web-{2A08E331-99F3-4AEC-8B24-7E9186BA06D8}" dt="2019-09-24T14:55:27.988" v="1" actId="20577"/>
      <pc:docMkLst>
        <pc:docMk/>
      </pc:docMkLst>
      <pc:sldChg chg="modSp">
        <pc:chgData name="是好日 日日" userId="add5ff3f1f9361dc" providerId="Windows Live" clId="Web-{2A08E331-99F3-4AEC-8B24-7E9186BA06D8}" dt="2019-09-24T14:55:27.988" v="1" actId="20577"/>
        <pc:sldMkLst>
          <pc:docMk/>
          <pc:sldMk cId="0" sldId="257"/>
        </pc:sldMkLst>
        <pc:spChg chg="mod">
          <ac:chgData name="是好日 日日" userId="add5ff3f1f9361dc" providerId="Windows Live" clId="Web-{2A08E331-99F3-4AEC-8B24-7E9186BA06D8}" dt="2019-09-24T14:55:27.988" v="1" actId="20577"/>
          <ac:spMkLst>
            <pc:docMk/>
            <pc:sldMk cId="0" sldId="257"/>
            <ac:spMk id="8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1080" y="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566720" y="2015640"/>
            <a:ext cx="7555680" cy="1630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3239640" y="5183640"/>
            <a:ext cx="392940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589400" y="3527640"/>
            <a:ext cx="7480440" cy="576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4322520" y="2015640"/>
            <a:ext cx="2012760" cy="4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図 80"/>
          <p:cNvPicPr/>
          <p:nvPr/>
        </p:nvPicPr>
        <p:blipFill>
          <a:blip r:embed="rId3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3306600" y="558720"/>
            <a:ext cx="3028680" cy="109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2375640" y="1442520"/>
            <a:ext cx="6839640" cy="3452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508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26</cp:revision>
  <dcterms:created xsi:type="dcterms:W3CDTF">2019-06-20T23:44:16Z</dcterms:created>
  <dcterms:modified xsi:type="dcterms:W3CDTF">2019-09-24T14:55:30Z</dcterms:modified>
  <dc:language>ja-JP</dc:language>
</cp:coreProperties>
</file>