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sldIdLst>
    <p:sldId id="256" r:id="rId3"/>
    <p:sldId id="257" r:id="rId4"/>
  </p:sldIdLst>
  <p:sldSz cx="10691813" cy="7559675"/>
  <p:notesSz cx="7559675" cy="106918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8AFBD3F-69F1-4F38-A6E0-87FACC44E5FE}" v="4" dt="2019-09-24T14:13:54.93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是好日 日日" userId="add5ff3f1f9361dc" providerId="Windows Live" clId="Web-{08AFBD3F-69F1-4F38-A6E0-87FACC44E5FE}"/>
    <pc:docChg chg="modSld">
      <pc:chgData name="是好日 日日" userId="add5ff3f1f9361dc" providerId="Windows Live" clId="Web-{08AFBD3F-69F1-4F38-A6E0-87FACC44E5FE}" dt="2019-09-24T14:13:54.939" v="3"/>
      <pc:docMkLst>
        <pc:docMk/>
      </pc:docMkLst>
      <pc:sldChg chg="modSp">
        <pc:chgData name="是好日 日日" userId="add5ff3f1f9361dc" providerId="Windows Live" clId="Web-{08AFBD3F-69F1-4F38-A6E0-87FACC44E5FE}" dt="2019-09-24T14:13:54.939" v="3"/>
        <pc:sldMkLst>
          <pc:docMk/>
          <pc:sldMk cId="0" sldId="257"/>
        </pc:sldMkLst>
        <pc:spChg chg="mod">
          <ac:chgData name="是好日 日日" userId="add5ff3f1f9361dc" providerId="Windows Live" clId="Web-{08AFBD3F-69F1-4F38-A6E0-87FACC44E5FE}" dt="2019-09-24T14:13:48.767" v="2" actId="20577"/>
          <ac:spMkLst>
            <pc:docMk/>
            <pc:sldMk cId="0" sldId="257"/>
            <ac:spMk id="84" creationId="{00000000-0000-0000-0000-000000000000}"/>
          </ac:spMkLst>
        </pc:spChg>
        <pc:picChg chg="ord">
          <ac:chgData name="是好日 日日" userId="add5ff3f1f9361dc" providerId="Windows Live" clId="Web-{08AFBD3F-69F1-4F38-A6E0-87FACC44E5FE}" dt="2019-09-24T14:13:54.939" v="3"/>
          <ac:picMkLst>
            <pc:docMk/>
            <pc:sldMk cId="0" sldId="257"/>
            <ac:picMk id="82" creationId="{00000000-0000-0000-0000-000000000000}"/>
          </ac:picMkLst>
        </pc:picChg>
        <pc:picChg chg="ord">
          <ac:chgData name="是好日 日日" userId="add5ff3f1f9361dc" providerId="Windows Live" clId="Web-{08AFBD3F-69F1-4F38-A6E0-87FACC44E5FE}" dt="2019-09-24T14:13:41.142" v="0"/>
          <ac:picMkLst>
            <pc:docMk/>
            <pc:sldMk cId="0" sldId="257"/>
            <ac:picMk id="85" creationId="{00000000-0000-0000-0000-000000000000}"/>
          </ac:picMkLst>
        </pc:picChg>
      </pc:sldChg>
    </pc:docChg>
  </pc:docChgLst>
</pc:chgInfo>
</file>

<file path=ppt/media/image1.pn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3.xml"/><Relationship Id="rId4" Type="http://schemas.openxmlformats.org/officeDocument/2006/relationships/image" Target="../media/image5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図 75"/>
          <p:cNvPicPr/>
          <p:nvPr/>
        </p:nvPicPr>
        <p:blipFill>
          <a:blip r:embed="rId3"/>
          <a:stretch/>
        </p:blipFill>
        <p:spPr>
          <a:xfrm>
            <a:off x="1440" y="0"/>
            <a:ext cx="10688760" cy="7559280"/>
          </a:xfrm>
          <a:prstGeom prst="rect">
            <a:avLst/>
          </a:prstGeom>
          <a:ln>
            <a:noFill/>
          </a:ln>
        </p:spPr>
      </p:pic>
      <p:pic>
        <p:nvPicPr>
          <p:cNvPr id="77" name="図 76"/>
          <p:cNvPicPr/>
          <p:nvPr/>
        </p:nvPicPr>
        <p:blipFill>
          <a:blip r:embed="rId4"/>
          <a:stretch/>
        </p:blipFill>
        <p:spPr>
          <a:xfrm>
            <a:off x="1440" y="0"/>
            <a:ext cx="10688760" cy="7559280"/>
          </a:xfrm>
          <a:prstGeom prst="rect">
            <a:avLst/>
          </a:prstGeom>
          <a:ln>
            <a:noFill/>
          </a:ln>
        </p:spPr>
      </p:pic>
      <p:sp>
        <p:nvSpPr>
          <p:cNvPr id="78" name="CustomShape 1"/>
          <p:cNvSpPr/>
          <p:nvPr/>
        </p:nvSpPr>
        <p:spPr>
          <a:xfrm>
            <a:off x="1521000" y="1980000"/>
            <a:ext cx="7556040" cy="16308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600" b="0" strike="noStrike" spc="-1">
                <a:solidFill>
                  <a:srgbClr val="FFFFFF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lang="en-US" sz="3600" b="0" strike="noStrike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79" name="CustomShape 2"/>
          <p:cNvSpPr/>
          <p:nvPr/>
        </p:nvSpPr>
        <p:spPr>
          <a:xfrm>
            <a:off x="3380760" y="5760000"/>
            <a:ext cx="3929760" cy="4852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〒123-4567 □□□□□□□□□□□</a:t>
            </a:r>
            <a:br/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TEL：000-0000-0000　FAX：000-0000-0000</a:t>
            </a:r>
            <a:r>
              <a:rPr lang="en-US" sz="1300" b="1" strike="noStrike" spc="-1">
                <a:solidFill>
                  <a:srgbClr val="669933"/>
                </a:solidFill>
                <a:latin typeface="ＭＳ ゴシック"/>
                <a:ea typeface="ＭＳ ゴシック"/>
              </a:rPr>
              <a:t> </a:t>
            </a:r>
            <a:endParaRPr lang="en-US" sz="1300" b="0" strike="noStrike" spc="-1">
              <a:latin typeface="Arial"/>
            </a:endParaRPr>
          </a:p>
        </p:txBody>
      </p:sp>
      <p:sp>
        <p:nvSpPr>
          <p:cNvPr id="80" name="CustomShape 3"/>
          <p:cNvSpPr/>
          <p:nvPr/>
        </p:nvSpPr>
        <p:spPr>
          <a:xfrm>
            <a:off x="1558440" y="3923280"/>
            <a:ext cx="7480800" cy="57636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>
            <a:noAutofit/>
          </a:bodyPr>
          <a:lstStyle/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lang="en-US" sz="2400" b="0" strike="noStrike" spc="-1">
                <a:solidFill>
                  <a:srgbClr val="FFFFFF"/>
                </a:solidFill>
                <a:latin typeface="ＭＳ ゴシック"/>
                <a:ea typeface="ＭＳ ゴシック"/>
              </a:rPr>
              <a:t>サブタイトル</a:t>
            </a:r>
            <a:endParaRPr lang="en-US" sz="2400" b="0" strike="noStrike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81" name="CustomShape 4"/>
          <p:cNvSpPr/>
          <p:nvPr/>
        </p:nvSpPr>
        <p:spPr>
          <a:xfrm>
            <a:off x="3311640" y="1602360"/>
            <a:ext cx="3974760" cy="4856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2600" b="0" strike="noStrike" spc="-1">
                <a:solidFill>
                  <a:srgbClr val="FFFFFF"/>
                </a:solidFill>
                <a:latin typeface="ＭＳ ゴシック"/>
                <a:ea typeface="ＭＳ ゴシック"/>
              </a:rPr>
              <a:t>○○株式会社</a:t>
            </a:r>
            <a:endParaRPr lang="en-US" sz="2600" b="0" strike="noStrike" spc="-1">
              <a:solidFill>
                <a:srgbClr val="FFFFFF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2" name="図 81"/>
          <p:cNvPicPr/>
          <p:nvPr/>
        </p:nvPicPr>
        <p:blipFill>
          <a:blip r:embed="rId3"/>
          <a:stretch/>
        </p:blipFill>
        <p:spPr>
          <a:xfrm>
            <a:off x="1440" y="0"/>
            <a:ext cx="10688760" cy="7559280"/>
          </a:xfrm>
          <a:prstGeom prst="rect">
            <a:avLst/>
          </a:prstGeom>
          <a:ln>
            <a:noFill/>
          </a:ln>
        </p:spPr>
      </p:pic>
      <p:pic>
        <p:nvPicPr>
          <p:cNvPr id="85" name="図 84"/>
          <p:cNvPicPr/>
          <p:nvPr/>
        </p:nvPicPr>
        <p:blipFill>
          <a:blip r:embed="rId4"/>
          <a:stretch/>
        </p:blipFill>
        <p:spPr>
          <a:xfrm>
            <a:off x="-3600" y="-3600"/>
            <a:ext cx="10688760" cy="7559280"/>
          </a:xfrm>
          <a:prstGeom prst="rect">
            <a:avLst/>
          </a:prstGeom>
          <a:ln>
            <a:noFill/>
          </a:ln>
        </p:spPr>
      </p:pic>
      <p:sp>
        <p:nvSpPr>
          <p:cNvPr id="83" name="CustomShape 1"/>
          <p:cNvSpPr/>
          <p:nvPr/>
        </p:nvSpPr>
        <p:spPr>
          <a:xfrm>
            <a:off x="936000" y="1348920"/>
            <a:ext cx="3029040" cy="10969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3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84" name="CustomShape 2"/>
          <p:cNvSpPr/>
          <p:nvPr/>
        </p:nvSpPr>
        <p:spPr>
          <a:xfrm>
            <a:off x="850320" y="2304000"/>
            <a:ext cx="8988840" cy="3453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marL="5080">
              <a:lnSpc>
                <a:spcPct val="125000"/>
              </a:lnSpc>
              <a:spcBef>
                <a:spcPts val="916"/>
              </a:spcBef>
              <a:buClr>
                <a:srgbClr val="66CCFF"/>
              </a:buClr>
            </a:pPr>
            <a:r>
              <a:rPr lang="en-US" sz="22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lang="en-US" sz="2200" b="0" strike="noStrike" spc="-1" dirty="0" err="1">
              <a:latin typeface="Arial"/>
            </a:endParaRPr>
          </a:p>
          <a:p>
            <a:pPr marL="262890">
              <a:lnSpc>
                <a:spcPct val="125000"/>
              </a:lnSpc>
              <a:spcBef>
                <a:spcPts val="601"/>
              </a:spcBef>
            </a:pPr>
            <a:r>
              <a:rPr lang="en-US" sz="15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</a:t>
            </a:r>
            <a:r>
              <a:rPr lang="en-US" sz="1500" b="0" strike="noStrike" spc="-1" dirty="0">
                <a:solidFill>
                  <a:srgbClr val="000000"/>
                </a:solidFill>
                <a:latin typeface="ＭＳ Ｐゴシック"/>
                <a:ea typeface="ＭＳ Ｐゴシック"/>
              </a:rPr>
              <a:t>□□□□□□□□</a:t>
            </a:r>
            <a:endParaRPr lang="en-US" sz="15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277</TotalTime>
  <Application>Microsoft Office PowerPoint</Application>
  <PresentationFormat>ユーザー設定</PresentationFormat>
  <Slides>2</Slides>
  <Notes>0</Notes>
  <HiddenSlides>0</HiddenSlide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Theme</vt:lpstr>
      <vt:lpstr>Office Theme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/>
  <dc:description/>
  <cp:lastModifiedBy/>
  <cp:revision>32</cp:revision>
  <dcterms:created xsi:type="dcterms:W3CDTF">2019-06-20T23:44:16Z</dcterms:created>
  <dcterms:modified xsi:type="dcterms:W3CDTF">2019-09-24T14:13:58Z</dcterms:modified>
  <dc:language>ja-JP</dc:language>
</cp:coreProperties>
</file>