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AFBD3F-69F1-4F38-A6E0-87FACC44E5FE}" v="4" dt="2019-09-24T14:13:54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08AFBD3F-69F1-4F38-A6E0-87FACC44E5FE}"/>
    <pc:docChg chg="modSld">
      <pc:chgData name="是好日 日日" userId="add5ff3f1f9361dc" providerId="Windows Live" clId="Web-{08AFBD3F-69F1-4F38-A6E0-87FACC44E5FE}" dt="2019-09-24T14:13:54.939" v="3"/>
      <pc:docMkLst>
        <pc:docMk/>
      </pc:docMkLst>
      <pc:sldChg chg="modSp">
        <pc:chgData name="是好日 日日" userId="add5ff3f1f9361dc" providerId="Windows Live" clId="Web-{08AFBD3F-69F1-4F38-A6E0-87FACC44E5FE}" dt="2019-09-24T14:13:54.939" v="3"/>
        <pc:sldMkLst>
          <pc:docMk/>
          <pc:sldMk cId="0" sldId="257"/>
        </pc:sldMkLst>
        <pc:spChg chg="mod">
          <ac:chgData name="是好日 日日" userId="add5ff3f1f9361dc" providerId="Windows Live" clId="Web-{08AFBD3F-69F1-4F38-A6E0-87FACC44E5FE}" dt="2019-09-24T14:13:48.767" v="2" actId="20577"/>
          <ac:spMkLst>
            <pc:docMk/>
            <pc:sldMk cId="0" sldId="257"/>
            <ac:spMk id="84" creationId="{00000000-0000-0000-0000-000000000000}"/>
          </ac:spMkLst>
        </pc:spChg>
        <pc:picChg chg="ord">
          <ac:chgData name="是好日 日日" userId="add5ff3f1f9361dc" providerId="Windows Live" clId="Web-{08AFBD3F-69F1-4F38-A6E0-87FACC44E5FE}" dt="2019-09-24T14:13:54.939" v="3"/>
          <ac:picMkLst>
            <pc:docMk/>
            <pc:sldMk cId="0" sldId="257"/>
            <ac:picMk id="82" creationId="{00000000-0000-0000-0000-000000000000}"/>
          </ac:picMkLst>
        </pc:picChg>
        <pc:picChg chg="ord">
          <ac:chgData name="是好日 日日" userId="add5ff3f1f9361dc" providerId="Windows Live" clId="Web-{08AFBD3F-69F1-4F38-A6E0-87FACC44E5FE}" dt="2019-09-24T14:13:41.142" v="0"/>
          <ac:picMkLst>
            <pc:docMk/>
            <pc:sldMk cId="0" sldId="257"/>
            <ac:picMk id="8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21000" y="1980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380760" y="5760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558440" y="392328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3311640" y="1602360"/>
            <a:ext cx="397476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図 81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85" name="図 84"/>
          <p:cNvPicPr/>
          <p:nvPr/>
        </p:nvPicPr>
        <p:blipFill>
          <a:blip r:embed="rId4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32</cp:revision>
  <dcterms:created xsi:type="dcterms:W3CDTF">2019-06-20T23:44:16Z</dcterms:created>
  <dcterms:modified xsi:type="dcterms:W3CDTF">2019-09-24T14:13:58Z</dcterms:modified>
  <dc:language>ja-JP</dc:language>
</cp:coreProperties>
</file>