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DE84B7-BF16-4F3C-A957-56A7A9D0AF5B}" v="2" dt="2019-09-24T14:13:11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3DE84B7-BF16-4F3C-A957-56A7A9D0AF5B}"/>
    <pc:docChg chg="modSld">
      <pc:chgData name="是好日 日日" userId="add5ff3f1f9361dc" providerId="Windows Live" clId="Web-{53DE84B7-BF16-4F3C-A957-56A7A9D0AF5B}" dt="2019-09-24T14:13:11.696" v="1" actId="20577"/>
      <pc:docMkLst>
        <pc:docMk/>
      </pc:docMkLst>
      <pc:sldChg chg="modSp">
        <pc:chgData name="是好日 日日" userId="add5ff3f1f9361dc" providerId="Windows Live" clId="Web-{53DE84B7-BF16-4F3C-A957-56A7A9D0AF5B}" dt="2019-09-24T14:13:11.696" v="1" actId="20577"/>
        <pc:sldMkLst>
          <pc:docMk/>
          <pc:sldMk cId="0" sldId="257"/>
        </pc:sldMkLst>
        <pc:spChg chg="mod">
          <ac:chgData name="是好日 日日" userId="add5ff3f1f9361dc" providerId="Windows Live" clId="Web-{53DE84B7-BF16-4F3C-A957-56A7A9D0AF5B}" dt="2019-09-24T14:13:11.696" v="1" actId="20577"/>
          <ac:spMkLst>
            <pc:docMk/>
            <pc:sldMk cId="0" sldId="257"/>
            <ac:spMk id="8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21000" y="1980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380760" y="5760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558440" y="392328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3311640" y="1602360"/>
            <a:ext cx="397476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図 81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83" name="図 82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29</cp:revision>
  <dcterms:created xsi:type="dcterms:W3CDTF">2019-06-20T23:44:16Z</dcterms:created>
  <dcterms:modified xsi:type="dcterms:W3CDTF">2019-09-24T14:13:15Z</dcterms:modified>
  <dc:language>ja-JP</dc:language>
</cp:coreProperties>
</file>