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10691813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B524E1-7C8C-4310-B010-F215DF05FC1F}" v="4" dt="2019-09-24T14:11:58.7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08B524E1-7C8C-4310-B010-F215DF05FC1F}"/>
    <pc:docChg chg="modSld">
      <pc:chgData name="是好日 日日" userId="add5ff3f1f9361dc" providerId="Windows Live" clId="Web-{08B524E1-7C8C-4310-B010-F215DF05FC1F}" dt="2019-09-24T14:11:58.716" v="3" actId="20577"/>
      <pc:docMkLst>
        <pc:docMk/>
      </pc:docMkLst>
      <pc:sldChg chg="modSp">
        <pc:chgData name="是好日 日日" userId="add5ff3f1f9361dc" providerId="Windows Live" clId="Web-{08B524E1-7C8C-4310-B010-F215DF05FC1F}" dt="2019-09-24T14:11:58.716" v="3" actId="20577"/>
        <pc:sldMkLst>
          <pc:docMk/>
          <pc:sldMk cId="0" sldId="257"/>
        </pc:sldMkLst>
        <pc:spChg chg="mod">
          <ac:chgData name="是好日 日日" userId="add5ff3f1f9361dc" providerId="Windows Live" clId="Web-{08B524E1-7C8C-4310-B010-F215DF05FC1F}" dt="2019-09-24T14:11:58.716" v="3" actId="20577"/>
          <ac:spMkLst>
            <pc:docMk/>
            <pc:sldMk cId="0" sldId="257"/>
            <ac:spMk id="84" creationId="{00000000-0000-0000-0000-000000000000}"/>
          </ac:spMkLst>
        </pc:spChg>
        <pc:picChg chg="ord">
          <ac:chgData name="是好日 日日" userId="add5ff3f1f9361dc" providerId="Windows Live" clId="Web-{08B524E1-7C8C-4310-B010-F215DF05FC1F}" dt="2019-09-24T14:11:51.794" v="1"/>
          <ac:picMkLst>
            <pc:docMk/>
            <pc:sldMk cId="0" sldId="257"/>
            <ac:picMk id="82" creationId="{00000000-0000-0000-0000-000000000000}"/>
          </ac:picMkLst>
        </pc:picChg>
        <pc:picChg chg="ord">
          <ac:chgData name="是好日 日日" userId="add5ff3f1f9361dc" providerId="Windows Live" clId="Web-{08B524E1-7C8C-4310-B010-F215DF05FC1F}" dt="2019-09-24T14:11:42.794" v="0"/>
          <ac:picMkLst>
            <pc:docMk/>
            <pc:sldMk cId="0" sldId="257"/>
            <ac:picMk id="85" creationId="{00000000-0000-0000-0000-00000000000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図 75"/>
          <p:cNvPicPr/>
          <p:nvPr/>
        </p:nvPicPr>
        <p:blipFill>
          <a:blip r:embed="rId3"/>
          <a:stretch/>
        </p:blipFill>
        <p:spPr>
          <a:xfrm>
            <a:off x="0" y="0"/>
            <a:ext cx="10688400" cy="7558920"/>
          </a:xfrm>
          <a:prstGeom prst="rect">
            <a:avLst/>
          </a:prstGeom>
          <a:ln>
            <a:noFill/>
          </a:ln>
        </p:spPr>
      </p:pic>
      <p:pic>
        <p:nvPicPr>
          <p:cNvPr id="77" name="図 76"/>
          <p:cNvPicPr/>
          <p:nvPr/>
        </p:nvPicPr>
        <p:blipFill>
          <a:blip r:embed="rId4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78" name="CustomShape 1"/>
          <p:cNvSpPr/>
          <p:nvPr/>
        </p:nvSpPr>
        <p:spPr>
          <a:xfrm>
            <a:off x="1512000" y="1980000"/>
            <a:ext cx="7556040" cy="1630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CustomShape 2"/>
          <p:cNvSpPr/>
          <p:nvPr/>
        </p:nvSpPr>
        <p:spPr>
          <a:xfrm>
            <a:off x="3380760" y="5760000"/>
            <a:ext cx="3929760" cy="48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</a:t>
            </a:r>
            <a:r>
              <a:rPr lang="en-US" sz="1300" b="1" strike="noStrike" spc="-1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80" name="CustomShape 3"/>
          <p:cNvSpPr/>
          <p:nvPr/>
        </p:nvSpPr>
        <p:spPr>
          <a:xfrm>
            <a:off x="1605240" y="3923280"/>
            <a:ext cx="7480800" cy="576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CustomShape 4"/>
          <p:cNvSpPr/>
          <p:nvPr/>
        </p:nvSpPr>
        <p:spPr>
          <a:xfrm>
            <a:off x="3456000" y="1602360"/>
            <a:ext cx="3974760" cy="485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6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○○株式会社</a:t>
            </a: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図 81"/>
          <p:cNvPicPr/>
          <p:nvPr/>
        </p:nvPicPr>
        <p:blipFill>
          <a:blip r:embed="rId3"/>
          <a:stretch/>
        </p:blipFill>
        <p:spPr>
          <a:xfrm>
            <a:off x="1440" y="0"/>
            <a:ext cx="10687680" cy="7558200"/>
          </a:xfrm>
          <a:prstGeom prst="rect">
            <a:avLst/>
          </a:prstGeom>
          <a:ln>
            <a:noFill/>
          </a:ln>
        </p:spPr>
      </p:pic>
      <p:pic>
        <p:nvPicPr>
          <p:cNvPr id="85" name="図 84"/>
          <p:cNvPicPr/>
          <p:nvPr/>
        </p:nvPicPr>
        <p:blipFill>
          <a:blip r:embed="rId4"/>
          <a:stretch/>
        </p:blipFill>
        <p:spPr>
          <a:xfrm>
            <a:off x="-3600" y="-360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83" name="CustomShape 1"/>
          <p:cNvSpPr/>
          <p:nvPr/>
        </p:nvSpPr>
        <p:spPr>
          <a:xfrm>
            <a:off x="936000" y="1348920"/>
            <a:ext cx="3029040" cy="1096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84" name="CustomShape 2"/>
          <p:cNvSpPr/>
          <p:nvPr/>
        </p:nvSpPr>
        <p:spPr>
          <a:xfrm>
            <a:off x="850320" y="2304000"/>
            <a:ext cx="8988840" cy="3453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5080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</a:pPr>
            <a:r>
              <a:rPr lang="en-US" sz="22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lang="en-US" sz="2200" b="0" strike="noStrike" spc="-1" dirty="0" err="1">
              <a:latin typeface="Arial"/>
            </a:endParaRPr>
          </a:p>
          <a:p>
            <a:pPr marL="26289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</a:t>
            </a:r>
            <a:r>
              <a:rPr lang="en-US" sz="1500" b="0" strike="noStrike" spc="-1" dirty="0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lang="en-US" sz="15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260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29</cp:revision>
  <dcterms:created xsi:type="dcterms:W3CDTF">2019-06-20T23:44:16Z</dcterms:created>
  <dcterms:modified xsi:type="dcterms:W3CDTF">2019-09-24T14:12:02Z</dcterms:modified>
  <dc:language>ja-JP</dc:language>
</cp:coreProperties>
</file>