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7400BF-FFAC-4E98-8095-7EC07F326077}" v="11" dt="2019-09-24T14:09:27.9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527400BF-FFAC-4E98-8095-7EC07F326077}"/>
    <pc:docChg chg="modSld">
      <pc:chgData name="是好日 日日" userId="add5ff3f1f9361dc" providerId="Windows Live" clId="Web-{527400BF-FFAC-4E98-8095-7EC07F326077}" dt="2019-09-24T14:09:27.920" v="10"/>
      <pc:docMkLst>
        <pc:docMk/>
      </pc:docMkLst>
      <pc:sldChg chg="modSp">
        <pc:chgData name="是好日 日日" userId="add5ff3f1f9361dc" providerId="Windows Live" clId="Web-{527400BF-FFAC-4E98-8095-7EC07F326077}" dt="2019-09-24T14:09:27.920" v="10"/>
        <pc:sldMkLst>
          <pc:docMk/>
          <pc:sldMk cId="0" sldId="257"/>
        </pc:sldMkLst>
        <pc:spChg chg="mod">
          <ac:chgData name="是好日 日日" userId="add5ff3f1f9361dc" providerId="Windows Live" clId="Web-{527400BF-FFAC-4E98-8095-7EC07F326077}" dt="2019-09-24T14:08:38.701" v="4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527400BF-FFAC-4E98-8095-7EC07F326077}" dt="2019-09-24T14:09:14.779" v="9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527400BF-FFAC-4E98-8095-7EC07F326077}" dt="2019-09-24T14:09:27.920" v="10"/>
          <ac:picMkLst>
            <pc:docMk/>
            <pc:sldMk cId="0" sldId="257"/>
            <ac:picMk id="84" creationId="{00000000-0000-0000-0000-000000000000}"/>
          </ac:picMkLst>
        </pc:picChg>
        <pc:picChg chg="ord">
          <ac:chgData name="是好日 日日" userId="add5ff3f1f9361dc" providerId="Windows Live" clId="Web-{527400BF-FFAC-4E98-8095-7EC07F326077}" dt="2019-09-24T14:09:07.732" v="8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800" y="360"/>
            <a:ext cx="10687320" cy="755820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78" name="図 77"/>
          <p:cNvPicPr/>
          <p:nvPr/>
        </p:nvPicPr>
        <p:blipFill>
          <a:blip r:embed="rId5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12000" y="1980000"/>
            <a:ext cx="7555320" cy="163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380760" y="5634720"/>
            <a:ext cx="392904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605240" y="3923280"/>
            <a:ext cx="7480080" cy="57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3456000" y="1602360"/>
            <a:ext cx="3974040" cy="48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440" y="0"/>
            <a:ext cx="10687320" cy="755820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6960" cy="755748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-3600" y="-360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8320" cy="109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8120" cy="345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715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35</cp:revision>
  <dcterms:created xsi:type="dcterms:W3CDTF">2019-06-20T23:44:16Z</dcterms:created>
  <dcterms:modified xsi:type="dcterms:W3CDTF">2019-09-24T14:09:28Z</dcterms:modified>
  <dc:language>ja-JP</dc:language>
</cp:coreProperties>
</file>