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8DA0E-03F6-4F1F-A98F-998242536732}" v="5" dt="2019-09-24T13:50:30.7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E78DA0E-03F6-4F1F-A98F-998242536732}"/>
    <pc:docChg chg="modSld">
      <pc:chgData name="是好日 日日" userId="add5ff3f1f9361dc" providerId="Windows Live" clId="Web-{0E78DA0E-03F6-4F1F-A98F-998242536732}" dt="2019-09-24T13:50:30.766" v="4"/>
      <pc:docMkLst>
        <pc:docMk/>
      </pc:docMkLst>
      <pc:sldChg chg="modSp">
        <pc:chgData name="是好日 日日" userId="add5ff3f1f9361dc" providerId="Windows Live" clId="Web-{0E78DA0E-03F6-4F1F-A98F-998242536732}" dt="2019-09-24T13:50:30.766" v="4"/>
        <pc:sldMkLst>
          <pc:docMk/>
          <pc:sldMk cId="0" sldId="257"/>
        </pc:sldMkLst>
        <pc:spChg chg="mod">
          <ac:chgData name="是好日 日日" userId="add5ff3f1f9361dc" providerId="Windows Live" clId="Web-{0E78DA0E-03F6-4F1F-A98F-998242536732}" dt="2019-09-24T13:50:18.047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0E78DA0E-03F6-4F1F-A98F-998242536732}" dt="2019-09-24T13:50:30.766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0E78DA0E-03F6-4F1F-A98F-998242536732}" dt="2019-09-24T13:50:24.047" v="3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0E78DA0E-03F6-4F1F-A98F-998242536732}" dt="2019-09-24T13:50:11.641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76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-3240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76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956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30</cp:revision>
  <dcterms:created xsi:type="dcterms:W3CDTF">2019-06-20T23:44:16Z</dcterms:created>
  <dcterms:modified xsi:type="dcterms:W3CDTF">2019-09-24T13:50:31Z</dcterms:modified>
  <dc:language>ja-JP</dc:language>
</cp:coreProperties>
</file>