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7D7773-39EC-4040-8623-1A9B724D21EF}" v="12" dt="2019-09-24T13:48:33.0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B77D7773-39EC-4040-8623-1A9B724D21EF}"/>
    <pc:docChg chg="modSld">
      <pc:chgData name="是好日 日日" userId="add5ff3f1f9361dc" providerId="Windows Live" clId="Web-{B77D7773-39EC-4040-8623-1A9B724D21EF}" dt="2019-09-24T13:48:33.013" v="11"/>
      <pc:docMkLst>
        <pc:docMk/>
      </pc:docMkLst>
      <pc:sldChg chg="modSp">
        <pc:chgData name="是好日 日日" userId="add5ff3f1f9361dc" providerId="Windows Live" clId="Web-{B77D7773-39EC-4040-8623-1A9B724D21EF}" dt="2019-09-24T13:48:33.013" v="11"/>
        <pc:sldMkLst>
          <pc:docMk/>
          <pc:sldMk cId="0" sldId="257"/>
        </pc:sldMkLst>
        <pc:spChg chg="mod">
          <ac:chgData name="是好日 日日" userId="add5ff3f1f9361dc" providerId="Windows Live" clId="Web-{B77D7773-39EC-4040-8623-1A9B724D21EF}" dt="2019-09-24T13:46:12.216" v="2" actId="20577"/>
          <ac:spMkLst>
            <pc:docMk/>
            <pc:sldMk cId="0" sldId="257"/>
            <ac:spMk id="86" creationId="{00000000-0000-0000-0000-000000000000}"/>
          </ac:spMkLst>
        </pc:spChg>
        <pc:picChg chg="ord">
          <ac:chgData name="是好日 日日" userId="add5ff3f1f9361dc" providerId="Windows Live" clId="Web-{B77D7773-39EC-4040-8623-1A9B724D21EF}" dt="2019-09-24T13:48:33.013" v="11"/>
          <ac:picMkLst>
            <pc:docMk/>
            <pc:sldMk cId="0" sldId="257"/>
            <ac:picMk id="83" creationId="{00000000-0000-0000-0000-000000000000}"/>
          </ac:picMkLst>
        </pc:picChg>
        <pc:picChg chg="ord">
          <ac:chgData name="是好日 日日" userId="add5ff3f1f9361dc" providerId="Windows Live" clId="Web-{B77D7773-39EC-4040-8623-1A9B724D21EF}" dt="2019-09-24T13:48:26.966" v="10"/>
          <ac:picMkLst>
            <pc:docMk/>
            <pc:sldMk cId="0" sldId="257"/>
            <ac:picMk id="84" creationId="{00000000-0000-0000-0000-000000000000}"/>
          </ac:picMkLst>
        </pc:picChg>
        <pc:picChg chg="mod ord">
          <ac:chgData name="是好日 日日" userId="add5ff3f1f9361dc" providerId="Windows Live" clId="Web-{B77D7773-39EC-4040-8623-1A9B724D21EF}" dt="2019-09-24T13:48:20.076" v="9"/>
          <ac:picMkLst>
            <pc:docMk/>
            <pc:sldMk cId="0" sldId="257"/>
            <ac:picMk id="87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800" y="360"/>
            <a:ext cx="10688040" cy="7558920"/>
          </a:xfrm>
          <a:prstGeom prst="rect">
            <a:avLst/>
          </a:prstGeom>
          <a:ln>
            <a:noFill/>
          </a:ln>
        </p:spPr>
      </p:pic>
      <p:pic>
        <p:nvPicPr>
          <p:cNvPr id="77" name="図 76"/>
          <p:cNvPicPr/>
          <p:nvPr/>
        </p:nvPicPr>
        <p:blipFill>
          <a:blip r:embed="rId4"/>
          <a:stretch/>
        </p:blipFill>
        <p:spPr>
          <a:xfrm>
            <a:off x="0" y="0"/>
            <a:ext cx="10688400" cy="7558920"/>
          </a:xfrm>
          <a:prstGeom prst="rect">
            <a:avLst/>
          </a:prstGeom>
          <a:ln>
            <a:noFill/>
          </a:ln>
        </p:spPr>
      </p:pic>
      <p:pic>
        <p:nvPicPr>
          <p:cNvPr id="78" name="図 77"/>
          <p:cNvPicPr/>
          <p:nvPr/>
        </p:nvPicPr>
        <p:blipFill>
          <a:blip r:embed="rId5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  <p:sp>
        <p:nvSpPr>
          <p:cNvPr id="79" name="CustomShape 1"/>
          <p:cNvSpPr/>
          <p:nvPr/>
        </p:nvSpPr>
        <p:spPr>
          <a:xfrm>
            <a:off x="1567080" y="2016000"/>
            <a:ext cx="7556760" cy="163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3240000" y="5184000"/>
            <a:ext cx="393048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81" name="CustomShape 3"/>
          <p:cNvSpPr/>
          <p:nvPr/>
        </p:nvSpPr>
        <p:spPr>
          <a:xfrm>
            <a:off x="1589760" y="3528000"/>
            <a:ext cx="748152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2" name="CustomShape 4"/>
          <p:cNvSpPr/>
          <p:nvPr/>
        </p:nvSpPr>
        <p:spPr>
          <a:xfrm>
            <a:off x="4338360" y="1656000"/>
            <a:ext cx="201384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図 82"/>
          <p:cNvPicPr/>
          <p:nvPr/>
        </p:nvPicPr>
        <p:blipFill>
          <a:blip r:embed="rId3"/>
          <a:stretch/>
        </p:blipFill>
        <p:spPr>
          <a:xfrm>
            <a:off x="1800" y="360"/>
            <a:ext cx="10688040" cy="7558920"/>
          </a:xfrm>
          <a:prstGeom prst="rect">
            <a:avLst/>
          </a:prstGeom>
          <a:ln>
            <a:noFill/>
          </a:ln>
        </p:spPr>
      </p:pic>
      <p:pic>
        <p:nvPicPr>
          <p:cNvPr id="84" name="図 83"/>
          <p:cNvPicPr/>
          <p:nvPr/>
        </p:nvPicPr>
        <p:blipFill>
          <a:blip r:embed="rId4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pic>
        <p:nvPicPr>
          <p:cNvPr id="87" name="図 86"/>
          <p:cNvPicPr/>
          <p:nvPr/>
        </p:nvPicPr>
        <p:blipFill>
          <a:blip r:embed="rId5"/>
          <a:stretch/>
        </p:blipFill>
        <p:spPr>
          <a:xfrm>
            <a:off x="1441" y="32985"/>
            <a:ext cx="10688040" cy="755892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936000" y="1348920"/>
            <a:ext cx="3029760" cy="109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850320" y="2304000"/>
            <a:ext cx="8989560" cy="345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4445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34</cp:revision>
  <dcterms:created xsi:type="dcterms:W3CDTF">2019-06-20T23:44:16Z</dcterms:created>
  <dcterms:modified xsi:type="dcterms:W3CDTF">2019-09-24T13:48:33Z</dcterms:modified>
  <dc:language>ja-JP</dc:language>
</cp:coreProperties>
</file>