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6A2124-1E79-4EE9-BC6C-44E0424968D3}" v="5" dt="2019-09-24T13:31:14.4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976A2124-1E79-4EE9-BC6C-44E0424968D3}"/>
    <pc:docChg chg="modSld">
      <pc:chgData name="是好日 日日" userId="add5ff3f1f9361dc" providerId="Windows Live" clId="Web-{976A2124-1E79-4EE9-BC6C-44E0424968D3}" dt="2019-09-24T13:31:14.446" v="4"/>
      <pc:docMkLst>
        <pc:docMk/>
      </pc:docMkLst>
      <pc:sldChg chg="modSp">
        <pc:chgData name="是好日 日日" userId="add5ff3f1f9361dc" providerId="Windows Live" clId="Web-{976A2124-1E79-4EE9-BC6C-44E0424968D3}" dt="2019-09-24T13:31:14.446" v="4"/>
        <pc:sldMkLst>
          <pc:docMk/>
          <pc:sldMk cId="0" sldId="257"/>
        </pc:sldMkLst>
        <pc:spChg chg="mod">
          <ac:chgData name="是好日 日日" userId="add5ff3f1f9361dc" providerId="Windows Live" clId="Web-{976A2124-1E79-4EE9-BC6C-44E0424968D3}" dt="2019-09-24T13:30:44.884" v="2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976A2124-1E79-4EE9-BC6C-44E0424968D3}" dt="2019-09-24T13:31:14.446" v="4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976A2124-1E79-4EE9-BC6C-44E0424968D3}" dt="2019-09-24T13:31:07.774" v="3"/>
          <ac:picMkLst>
            <pc:docMk/>
            <pc:sldMk cId="0" sldId="257"/>
            <ac:picMk id="84" creationId="{00000000-0000-0000-0000-000000000000}"/>
          </ac:picMkLst>
        </pc:picChg>
        <pc:picChg chg="ord">
          <ac:chgData name="是好日 日日" userId="add5ff3f1f9361dc" providerId="Windows Live" clId="Web-{976A2124-1E79-4EE9-BC6C-44E0424968D3}" dt="2019-09-24T13:30:34.602" v="0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800" y="360"/>
            <a:ext cx="10687680" cy="755856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78" name="図 77"/>
          <p:cNvPicPr/>
          <p:nvPr/>
        </p:nvPicPr>
        <p:blipFill>
          <a:blip r:embed="rId5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67080" y="2016000"/>
            <a:ext cx="7556400" cy="163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240000" y="5184000"/>
            <a:ext cx="393012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589760" y="352800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338360" y="1656000"/>
            <a:ext cx="201348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440" y="0"/>
            <a:ext cx="10687680" cy="755856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440" y="0"/>
            <a:ext cx="10687680" cy="755856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9400" cy="109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9200" cy="345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444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26</cp:revision>
  <dcterms:created xsi:type="dcterms:W3CDTF">2019-06-20T23:44:16Z</dcterms:created>
  <dcterms:modified xsi:type="dcterms:W3CDTF">2019-09-24T13:31:15Z</dcterms:modified>
  <dc:language>ja-JP</dc:language>
</cp:coreProperties>
</file>