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080" y="3276000"/>
            <a:ext cx="7556760" cy="1631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3440" y="4897440"/>
            <a:ext cx="3019680" cy="57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2088000" y="2664000"/>
            <a:ext cx="331092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620360" y="5964120"/>
            <a:ext cx="4318920" cy="51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1400760" y="1152000"/>
            <a:ext cx="2918160" cy="109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296000" y="2160000"/>
            <a:ext cx="4966920" cy="748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2019-09-04T21:54:41Z</dcterms:modified>
  <cp:revision>8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