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77" name="CustomShape 1"/>
          <p:cNvSpPr/>
          <p:nvPr/>
        </p:nvSpPr>
        <p:spPr>
          <a:xfrm>
            <a:off x="1080" y="3276000"/>
            <a:ext cx="7556400" cy="16308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8" name="CustomShape 2"/>
          <p:cNvSpPr/>
          <p:nvPr/>
        </p:nvSpPr>
        <p:spPr>
          <a:xfrm>
            <a:off x="2233440" y="4897440"/>
            <a:ext cx="3019320" cy="573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9" name="CustomShape 3"/>
          <p:cNvSpPr/>
          <p:nvPr/>
        </p:nvSpPr>
        <p:spPr>
          <a:xfrm>
            <a:off x="2088000" y="2664000"/>
            <a:ext cx="331056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0" name="CustomShape 4"/>
          <p:cNvSpPr/>
          <p:nvPr/>
        </p:nvSpPr>
        <p:spPr>
          <a:xfrm>
            <a:off x="1620360" y="5964120"/>
            <a:ext cx="431856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" descr=""/>
          <p:cNvPicPr/>
          <p:nvPr/>
        </p:nvPicPr>
        <p:blipFill>
          <a:blip r:embed="rId2"/>
          <a:stretch/>
        </p:blipFill>
        <p:spPr>
          <a:xfrm>
            <a:off x="0" y="1440"/>
            <a:ext cx="7559280" cy="106887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1400760" y="1152000"/>
            <a:ext cx="2917800" cy="1096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1296000" y="2160000"/>
            <a:ext cx="4966560" cy="74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2019-09-05T16:08:31Z</dcterms:modified>
  <cp:revision>9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