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3276000"/>
            <a:ext cx="7556400" cy="163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3440" y="4897440"/>
            <a:ext cx="3019320" cy="57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000" y="2664000"/>
            <a:ext cx="33105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360" y="5964120"/>
            <a:ext cx="431856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7800" cy="109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6560" cy="748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2019-09-05T15:27:10Z</dcterms:modified>
  <cp:revision>7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