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3276000"/>
            <a:ext cx="7556040" cy="16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3440" y="4897440"/>
            <a:ext cx="3018960" cy="57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000" y="2664000"/>
            <a:ext cx="331020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360" y="5964120"/>
            <a:ext cx="431820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7440" cy="109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6200" cy="74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2019-09-06T00:07:05Z</dcterms:modified>
  <cp:revision>12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