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" y="431964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69440" y="5924160"/>
            <a:ext cx="3019320" cy="57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123640" y="3449520"/>
            <a:ext cx="33105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19640" y="7908480"/>
            <a:ext cx="431856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400" y="1151640"/>
            <a:ext cx="29178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5640" y="2159640"/>
            <a:ext cx="4966560" cy="74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2019-09-05T15:11:43Z</dcterms:modified>
  <cp:revision>19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