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Masters/_rels/slideMaster1.xml.rels" ContentType="application/vnd.openxmlformats-package.relationships+xml"/>
  <Override PartName="/ppt/slideMasters/_rels/slideMaster2.xml.rels" ContentType="application/vnd.openxmlformats-package.relationships+xml"/>
  <Override PartName="/ppt/theme/theme1.xml" ContentType="application/vnd.openxmlformats-officedocument.theme+xml"/>
  <Override PartName="/ppt/theme/theme2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slideLayouts/slideLayout23.xml" ContentType="application/vnd.openxmlformats-officedocument.presentationml.slideLayout+xml"/>
  <Override PartName="/ppt/slideLayouts/slideLayout24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slideLayouts/_rels/slideLayout13.xml.rels" ContentType="application/vnd.openxmlformats-package.relationships+xml"/>
  <Override PartName="/ppt/slideLayouts/_rels/slideLayout14.xml.rels" ContentType="application/vnd.openxmlformats-package.relationships+xml"/>
  <Override PartName="/ppt/slideLayouts/_rels/slideLayout15.xml.rels" ContentType="application/vnd.openxmlformats-package.relationships+xml"/>
  <Override PartName="/ppt/slideLayouts/_rels/slideLayout16.xml.rels" ContentType="application/vnd.openxmlformats-package.relationships+xml"/>
  <Override PartName="/ppt/slideLayouts/_rels/slideLayout17.xml.rels" ContentType="application/vnd.openxmlformats-package.relationships+xml"/>
  <Override PartName="/ppt/slideLayouts/_rels/slideLayout18.xml.rels" ContentType="application/vnd.openxmlformats-package.relationships+xml"/>
  <Override PartName="/ppt/slideLayouts/_rels/slideLayout19.xml.rels" ContentType="application/vnd.openxmlformats-package.relationships+xml"/>
  <Override PartName="/ppt/slideLayouts/_rels/slideLayout20.xml.rels" ContentType="application/vnd.openxmlformats-package.relationships+xml"/>
  <Override PartName="/ppt/slideLayouts/_rels/slideLayout21.xml.rels" ContentType="application/vnd.openxmlformats-package.relationships+xml"/>
  <Override PartName="/ppt/slideLayouts/_rels/slideLayout22.xml.rels" ContentType="application/vnd.openxmlformats-package.relationships+xml"/>
  <Override PartName="/ppt/slideLayouts/_rels/slideLayout23.xml.rels" ContentType="application/vnd.openxmlformats-package.relationships+xml"/>
  <Override PartName="/ppt/slideLayouts/_rels/slideLayout24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  <Override PartName="/ppt/media/image3.png" ContentType="image/png"/>
  <Override PartName="/ppt/media/image4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custom-properties" Target="docProps/custom.xml"/><Relationship Id="rId4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  <p:sldMasterId id="2147483661" r:id="rId3"/>
  </p:sldMasterIdLst>
  <p:sldIdLst>
    <p:sldId id="256" r:id="rId4"/>
    <p:sldId id="257" r:id="rId5"/>
  </p:sldIdLst>
  <p:sldSz cx="7559675" cy="10691812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Master" Target="slideMasters/slideMaster2.xml"/><Relationship Id="rId4" Type="http://schemas.openxmlformats.org/officeDocument/2006/relationships/slide" Target="slides/slide1.xml"/><Relationship Id="rId5" Type="http://schemas.openxmlformats.org/officeDocument/2006/relationships/slide" Target="slides/slide2.xml"/>
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1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2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2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377280" y="574020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377280" y="574020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3863520" y="574020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2677320" y="250128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4977720" y="250128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377280" y="574020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2677320" y="574020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4977720" y="574020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1" name="PlaceHolder 2"/>
          <p:cNvSpPr>
            <a:spLocks noGrp="1"/>
          </p:cNvSpPr>
          <p:nvPr>
            <p:ph type="subTitle"/>
          </p:nvPr>
        </p:nvSpPr>
        <p:spPr>
          <a:xfrm>
            <a:off x="377280" y="2501280"/>
            <a:ext cx="6803280" cy="6200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3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45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46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1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8" name="PlaceHolder 1"/>
          <p:cNvSpPr>
            <a:spLocks noGrp="1"/>
          </p:cNvSpPr>
          <p:nvPr>
            <p:ph type="subTitle"/>
          </p:nvPr>
        </p:nvSpPr>
        <p:spPr>
          <a:xfrm>
            <a:off x="377280" y="425880"/>
            <a:ext cx="6803280" cy="82749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0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1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2" name="PlaceHolder 4"/>
          <p:cNvSpPr>
            <a:spLocks noGrp="1"/>
          </p:cNvSpPr>
          <p:nvPr>
            <p:ph type="body"/>
          </p:nvPr>
        </p:nvSpPr>
        <p:spPr>
          <a:xfrm>
            <a:off x="377280" y="574020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377280" y="2501280"/>
            <a:ext cx="6803280" cy="620064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3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4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5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6" name="PlaceHolder 4"/>
          <p:cNvSpPr>
            <a:spLocks noGrp="1"/>
          </p:cNvSpPr>
          <p:nvPr>
            <p:ph type="body"/>
          </p:nvPr>
        </p:nvSpPr>
        <p:spPr>
          <a:xfrm>
            <a:off x="3863520" y="574020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8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59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0" name="PlaceHolder 4"/>
          <p:cNvSpPr>
            <a:spLocks noGrp="1"/>
          </p:cNvSpPr>
          <p:nvPr>
            <p:ph type="body"/>
          </p:nvPr>
        </p:nvSpPr>
        <p:spPr>
          <a:xfrm>
            <a:off x="377280" y="574020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2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3" name="PlaceHolder 3"/>
          <p:cNvSpPr>
            <a:spLocks noGrp="1"/>
          </p:cNvSpPr>
          <p:nvPr>
            <p:ph type="body"/>
          </p:nvPr>
        </p:nvSpPr>
        <p:spPr>
          <a:xfrm>
            <a:off x="377280" y="574020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4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65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6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7" name="PlaceHolder 4"/>
          <p:cNvSpPr>
            <a:spLocks noGrp="1"/>
          </p:cNvSpPr>
          <p:nvPr>
            <p:ph type="body"/>
          </p:nvPr>
        </p:nvSpPr>
        <p:spPr>
          <a:xfrm>
            <a:off x="377280" y="574020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68" name="PlaceHolder 5"/>
          <p:cNvSpPr>
            <a:spLocks noGrp="1"/>
          </p:cNvSpPr>
          <p:nvPr>
            <p:ph type="body"/>
          </p:nvPr>
        </p:nvSpPr>
        <p:spPr>
          <a:xfrm>
            <a:off x="3863520" y="574020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0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1" name="PlaceHolder 3"/>
          <p:cNvSpPr>
            <a:spLocks noGrp="1"/>
          </p:cNvSpPr>
          <p:nvPr>
            <p:ph type="body"/>
          </p:nvPr>
        </p:nvSpPr>
        <p:spPr>
          <a:xfrm>
            <a:off x="2677320" y="250128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2" name="PlaceHolder 4"/>
          <p:cNvSpPr>
            <a:spLocks noGrp="1"/>
          </p:cNvSpPr>
          <p:nvPr>
            <p:ph type="body"/>
          </p:nvPr>
        </p:nvSpPr>
        <p:spPr>
          <a:xfrm>
            <a:off x="4977720" y="250128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3" name="PlaceHolder 5"/>
          <p:cNvSpPr>
            <a:spLocks noGrp="1"/>
          </p:cNvSpPr>
          <p:nvPr>
            <p:ph type="body"/>
          </p:nvPr>
        </p:nvSpPr>
        <p:spPr>
          <a:xfrm>
            <a:off x="377280" y="574020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4" name="PlaceHolder 6"/>
          <p:cNvSpPr>
            <a:spLocks noGrp="1"/>
          </p:cNvSpPr>
          <p:nvPr>
            <p:ph type="body"/>
          </p:nvPr>
        </p:nvSpPr>
        <p:spPr>
          <a:xfrm>
            <a:off x="2677320" y="574020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75" name="PlaceHolder 7"/>
          <p:cNvSpPr>
            <a:spLocks noGrp="1"/>
          </p:cNvSpPr>
          <p:nvPr>
            <p:ph type="body"/>
          </p:nvPr>
        </p:nvSpPr>
        <p:spPr>
          <a:xfrm>
            <a:off x="4977720" y="5740200"/>
            <a:ext cx="219024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377280" y="425880"/>
            <a:ext cx="6803280" cy="82749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377280" y="574020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3863520" y="574020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3863520" y="2501280"/>
            <a:ext cx="331992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377280" y="5740200"/>
            <a:ext cx="6803280" cy="295740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_rels/slideMaster2.xml.rels><?xml version="1.0" encoding="UTF-8"?>
<Relationships xmlns="http://schemas.openxmlformats.org/package/2006/relationships"><Relationship Id="rId1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3" Type="http://schemas.openxmlformats.org/officeDocument/2006/relationships/slideLayout" Target="../slideLayouts/slideLayout14.xml"/><Relationship Id="rId4" Type="http://schemas.openxmlformats.org/officeDocument/2006/relationships/slideLayout" Target="../slideLayouts/slideLayout15.xml"/><Relationship Id="rId5" Type="http://schemas.openxmlformats.org/officeDocument/2006/relationships/slideLayout" Target="../slideLayouts/slideLayout16.xml"/><Relationship Id="rId6" Type="http://schemas.openxmlformats.org/officeDocument/2006/relationships/slideLayout" Target="../slideLayouts/slideLayout17.xml"/><Relationship Id="rId7" Type="http://schemas.openxmlformats.org/officeDocument/2006/relationships/slideLayout" Target="../slideLayouts/slideLayout18.xml"/><Relationship Id="rId8" Type="http://schemas.openxmlformats.org/officeDocument/2006/relationships/slideLayout" Target="../slideLayouts/slideLayout19.xml"/><Relationship Id="rId9" Type="http://schemas.openxmlformats.org/officeDocument/2006/relationships/slideLayout" Target="../slideLayouts/slideLayout20.xml"/><Relationship Id="rId10" Type="http://schemas.openxmlformats.org/officeDocument/2006/relationships/slideLayout" Target="../slideLayouts/slideLayout21.xml"/><Relationship Id="rId11" Type="http://schemas.openxmlformats.org/officeDocument/2006/relationships/slideLayout" Target="../slideLayouts/slideLayout22.xml"/><Relationship Id="rId12" Type="http://schemas.openxmlformats.org/officeDocument/2006/relationships/slideLayout" Target="../slideLayouts/slideLayout23.xml"/><Relationship Id="rId13" Type="http://schemas.openxmlformats.org/officeDocument/2006/relationships/slideLayout" Target="../slideLayouts/slideLayout24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1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48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Masters/slideMaster2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PlaceHolder 1"/>
          <p:cNvSpPr>
            <a:spLocks noGrp="1"/>
          </p:cNvSpPr>
          <p:nvPr>
            <p:ph type="title"/>
          </p:nvPr>
        </p:nvSpPr>
        <p:spPr>
          <a:xfrm>
            <a:off x="377280" y="425880"/>
            <a:ext cx="6803280" cy="178488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39" name="PlaceHolder 2"/>
          <p:cNvSpPr>
            <a:spLocks noGrp="1"/>
          </p:cNvSpPr>
          <p:nvPr>
            <p:ph type="body"/>
          </p:nvPr>
        </p:nvSpPr>
        <p:spPr>
          <a:xfrm>
            <a:off x="377280" y="2501280"/>
            <a:ext cx="6803280" cy="620064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2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1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48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1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  <p:sldLayoutId id="2147483672" r:id="rId12"/>
    <p:sldLayoutId id="2147483673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image" Target="../media/image2.png"/><Relationship Id="rId3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3.png"/><Relationship Id="rId2" Type="http://schemas.openxmlformats.org/officeDocument/2006/relationships/image" Target="../media/image4.png"/><Relationship Id="rId3" Type="http://schemas.openxmlformats.org/officeDocument/2006/relationships/slideLayout" Target="../slideLayouts/slideLayout13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6" name="" descr=""/>
          <p:cNvPicPr/>
          <p:nvPr/>
        </p:nvPicPr>
        <p:blipFill>
          <a:blip r:embed="rId2"/>
          <a:stretch/>
        </p:blipFill>
        <p:spPr>
          <a:xfrm>
            <a:off x="0" y="0"/>
            <a:ext cx="7559280" cy="10688760"/>
          </a:xfrm>
          <a:prstGeom prst="rect">
            <a:avLst/>
          </a:prstGeom>
          <a:ln>
            <a:noFill/>
          </a:ln>
        </p:spPr>
      </p:pic>
      <p:sp>
        <p:nvSpPr>
          <p:cNvPr id="77" name="CustomShape 1"/>
          <p:cNvSpPr/>
          <p:nvPr/>
        </p:nvSpPr>
        <p:spPr>
          <a:xfrm>
            <a:off x="720" y="4319640"/>
            <a:ext cx="7556400" cy="163080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8" name="CustomShape 2"/>
          <p:cNvSpPr/>
          <p:nvPr/>
        </p:nvSpPr>
        <p:spPr>
          <a:xfrm>
            <a:off x="2269440" y="5924160"/>
            <a:ext cx="3019320" cy="5738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79" name="CustomShape 3"/>
          <p:cNvSpPr/>
          <p:nvPr/>
        </p:nvSpPr>
        <p:spPr>
          <a:xfrm>
            <a:off x="2123640" y="3449520"/>
            <a:ext cx="3310560" cy="5770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○○○</a:t>
            </a: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株式会社</a:t>
            </a:r>
            <a:endParaRPr b="0" lang="en-US" sz="3200" spc="-1" strike="noStrike">
              <a:solidFill>
                <a:srgbClr val="000000"/>
              </a:solidFill>
              <a:latin typeface="Arial"/>
            </a:endParaRPr>
          </a:p>
        </p:txBody>
      </p:sp>
      <p:sp>
        <p:nvSpPr>
          <p:cNvPr id="80" name="CustomShape 4"/>
          <p:cNvSpPr/>
          <p:nvPr/>
        </p:nvSpPr>
        <p:spPr>
          <a:xfrm>
            <a:off x="1619640" y="7908480"/>
            <a:ext cx="4318560" cy="5155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>
              <a:lnSpc>
                <a:spcPct val="100000"/>
              </a:lnSpc>
            </a:pP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0" lang="en-US" sz="1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 </a:t>
            </a:r>
            <a:endParaRPr b="0" lang="en-US" sz="1400" spc="-1" strike="noStrike">
              <a:solidFill>
                <a:srgbClr val="000000"/>
              </a:solidFill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blipFill rotWithShape="0">
          <a:blip r:embed="rId1"/>
          <a:stretch>
            <a:fillRect/>
          </a:stretch>
        </a:blip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81" name="" descr=""/>
          <p:cNvPicPr/>
          <p:nvPr/>
        </p:nvPicPr>
        <p:blipFill>
          <a:blip r:embed="rId2"/>
          <a:stretch/>
        </p:blipFill>
        <p:spPr>
          <a:xfrm>
            <a:off x="0" y="1440"/>
            <a:ext cx="7559280" cy="10688760"/>
          </a:xfrm>
          <a:prstGeom prst="rect">
            <a:avLst/>
          </a:prstGeom>
          <a:ln>
            <a:noFill/>
          </a:ln>
        </p:spPr>
      </p:pic>
      <p:sp>
        <p:nvSpPr>
          <p:cNvPr id="82" name="CustomShape 1"/>
          <p:cNvSpPr/>
          <p:nvPr/>
        </p:nvSpPr>
        <p:spPr>
          <a:xfrm>
            <a:off x="1400400" y="1151640"/>
            <a:ext cx="2917800" cy="10969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83" name="CustomShape 2"/>
          <p:cNvSpPr/>
          <p:nvPr/>
        </p:nvSpPr>
        <p:spPr>
          <a:xfrm>
            <a:off x="1295640" y="2159640"/>
            <a:ext cx="4966560" cy="748656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3240">
              <a:lnSpc>
                <a:spcPct val="125000"/>
              </a:lnSpc>
              <a:spcBef>
                <a:spcPts val="916"/>
              </a:spcBef>
            </a:pPr>
            <a:r>
              <a:rPr b="0" lang="en-US" sz="28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見出し</a:t>
            </a:r>
            <a:endParaRPr b="0" lang="en-US" sz="2800" spc="-1" strike="noStrike">
              <a:latin typeface="Arial"/>
            </a:endParaRPr>
          </a:p>
          <a:p>
            <a:pPr marL="26280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本文□□□□□□□□□□□□□□□□□□□□□□□□□□□□□□□□□□□□□□□□□□□□□□□□□□□□□□□□□□□□□□□□□□□□□□□□□□□□□□□□□□□□□□□□</a:t>
            </a:r>
            <a:endParaRPr b="0" lang="en-US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315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2019-08-28T16:39:13Z</dcterms:created>
  <dc:creator/>
  <dc:description/>
  <dc:language>ja-JP</dc:language>
  <cp:lastModifiedBy/>
  <dcterms:modified xsi:type="dcterms:W3CDTF">2019-09-05T15:07:36Z</dcterms:modified>
  <cp:revision>18</cp:revision>
  <dc:subject/>
  <dc:title>PowerPoint プレゼンテーション</dc:title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AppVersion">
    <vt:lpwstr>16.0000</vt:lpwstr>
  </property>
  <property fmtid="{D5CDD505-2E9C-101B-9397-08002B2CF9AE}" pid="3" name="HiddenSlides">
    <vt:i4>0</vt:i4>
  </property>
  <property fmtid="{D5CDD505-2E9C-101B-9397-08002B2CF9AE}" pid="4" name="HyperlinksChanged">
    <vt:bool>0</vt:bool>
  </property>
  <property fmtid="{D5CDD505-2E9C-101B-9397-08002B2CF9AE}" pid="5" name="LinksUpToDate">
    <vt:bool>0</vt:bool>
  </property>
  <property fmtid="{D5CDD505-2E9C-101B-9397-08002B2CF9AE}" pid="6" name="Notes">
    <vt:i4>0</vt:i4>
  </property>
  <property fmtid="{D5CDD505-2E9C-101B-9397-08002B2CF9AE}" pid="7" name="PresentationFormat">
    <vt:lpwstr>ユーザー設定</vt:lpwstr>
  </property>
  <property fmtid="{D5CDD505-2E9C-101B-9397-08002B2CF9AE}" pid="8" name="ScaleCrop">
    <vt:bool>0</vt:bool>
  </property>
  <property fmtid="{D5CDD505-2E9C-101B-9397-08002B2CF9AE}" pid="9" name="ShareDoc">
    <vt:bool>0</vt:bool>
  </property>
  <property fmtid="{D5CDD505-2E9C-101B-9397-08002B2CF9AE}" pid="10" name="Slides">
    <vt:i4>2</vt:i4>
  </property>
</Properties>
</file>