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3275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080" y="489708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7640" y="266364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596376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2019-09-05T14:52:34Z</dcterms:modified>
  <cp:revision>17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