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3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77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28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3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77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280" y="42588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3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77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28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3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77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280" y="42588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4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4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720" y="3275640"/>
            <a:ext cx="7556400" cy="163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3080" y="4897080"/>
            <a:ext cx="3019320" cy="57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087640" y="2663640"/>
            <a:ext cx="331056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20000" y="5963760"/>
            <a:ext cx="431856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400" y="1151640"/>
            <a:ext cx="2917800" cy="109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5640" y="2159640"/>
            <a:ext cx="4966560" cy="748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2019-09-05T14:50:43Z</dcterms:modified>
  <cp:revision>16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