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7559675" cy="10691812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377280" y="574020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386352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377280" y="574020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3863520" y="574020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2677320" y="250128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977720" y="250128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377280" y="574020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2677320" y="574020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4977720" y="574020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377280" y="250128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3863520" y="250128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377280" y="42588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3863520" y="250128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377280" y="574020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377280" y="250128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386352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3863520" y="574020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386352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377280" y="574020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377280" y="574020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386352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377280" y="574020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3863520" y="574020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2677320" y="250128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977720" y="250128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377280" y="574020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2677320" y="574020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4977720" y="574020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3863520" y="250128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377280" y="42588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3863520" y="250128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377280" y="574020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386352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3863520" y="574020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386352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377280" y="574020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1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48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1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48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720" y="3275640"/>
            <a:ext cx="7556400" cy="163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2233080" y="4897080"/>
            <a:ext cx="3019320" cy="573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2087640" y="2663640"/>
            <a:ext cx="3310560" cy="577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○○○</a:t>
            </a: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1620000" y="5963760"/>
            <a:ext cx="4318560" cy="51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 </a:t>
            </a:r>
            <a:endParaRPr b="0" lang="en-US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1400400" y="1151640"/>
            <a:ext cx="2917800" cy="1096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1295640" y="2159640"/>
            <a:ext cx="4966560" cy="7486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3240">
              <a:lnSpc>
                <a:spcPct val="125000"/>
              </a:lnSpc>
              <a:spcBef>
                <a:spcPts val="916"/>
              </a:spcBef>
            </a:pPr>
            <a:r>
              <a:rPr b="0" lang="en-US" sz="2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見出し</a:t>
            </a:r>
            <a:endParaRPr b="0" lang="en-US" sz="2800" spc="-1" strike="noStrike">
              <a:latin typeface="Arial"/>
            </a:endParaRPr>
          </a:p>
          <a:p>
            <a:pPr marL="26280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本文□□□□□□□□□□□□□□□□□□□□□□□□□□□□□□□□□□□□□□□□□□□□□□□□□□□□□□□□□□□□□□□□□□□□□□□□□□□□□□□□□□□□□□□□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306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2019-08-28T16:39:13Z</dcterms:created>
  <dc:creator/>
  <dc:description/>
  <dc:language>ja-JP</dc:language>
  <cp:lastModifiedBy/>
  <dcterms:modified xsi:type="dcterms:W3CDTF">2019-09-05T14:48:23Z</dcterms:modified>
  <cp:revision>15</cp:revision>
  <dc:subject/>
  <dc:title>PowerPoint プレゼンテーション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ユーザー設定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