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3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7720" y="250128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28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3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7720" y="574020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280" y="42588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520" y="574020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520" y="250128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280" y="574020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280" y="42588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280" y="250128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" y="327564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080" y="489708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7640" y="266364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596376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400" y="115164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5640" y="215964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2019-09-05T14:46:33Z</dcterms:modified>
  <cp:revision>14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