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_rels/slideMaster1.xml.rels" ContentType="application/vnd.openxmlformats-package.relationships+xml"/>
  <Override PartName="/ppt/slideMasters/_rels/slideMaster2.xml.rels" ContentType="application/vnd.openxmlformats-package.relationships+xml"/>
  <Override PartName="/ppt/theme/theme1.xml" ContentType="application/vnd.openxmlformats-officedocument.theme+xml"/>
  <Override PartName="/ppt/theme/theme2.xml" ContentType="application/vnd.openxmlformats-officedocument.theme+xml"/>
  <Override PartName="/ppt/slideLayouts/slideLayout9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_rels/slideLayout9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13.xml.rels" ContentType="application/vnd.openxmlformats-package.relationships+xml"/>
  <Override PartName="/ppt/slideLayouts/_rels/slideLayout14.xml.rels" ContentType="application/vnd.openxmlformats-package.relationships+xml"/>
  <Override PartName="/ppt/slideLayouts/_rels/slideLayout15.xml.rels" ContentType="application/vnd.openxmlformats-package.relationships+xml"/>
  <Override PartName="/ppt/slideLayouts/_rels/slideLayout16.xml.rels" ContentType="application/vnd.openxmlformats-package.relationships+xml"/>
  <Override PartName="/ppt/slideLayouts/_rels/slideLayout17.xml.rels" ContentType="application/vnd.openxmlformats-package.relationships+xml"/>
  <Override PartName="/ppt/slideLayouts/_rels/slideLayout18.xml.rels" ContentType="application/vnd.openxmlformats-package.relationships+xml"/>
  <Override PartName="/ppt/slideLayouts/_rels/slideLayout19.xml.rels" ContentType="application/vnd.openxmlformats-package.relationships+xml"/>
  <Override PartName="/ppt/slideLayouts/_rels/slideLayout20.xml.rels" ContentType="application/vnd.openxmlformats-package.relationships+xml"/>
  <Override PartName="/ppt/slideLayouts/_rels/slideLayout21.xml.rels" ContentType="application/vnd.openxmlformats-package.relationships+xml"/>
  <Override PartName="/ppt/slideLayouts/_rels/slideLayout22.xml.rels" ContentType="application/vnd.openxmlformats-package.relationships+xml"/>
  <Override PartName="/ppt/slideLayouts/_rels/slideLayout23.xml.rels" ContentType="application/vnd.openxmlformats-package.relationships+xml"/>
  <Override PartName="/ppt/slideLayouts/_rels/slideLayout24.xml.rels" ContentType="application/vnd.openxmlformats-package.relationships+xml"/>
  <Override PartName="/ppt/_rels/presentation.xml.rels" ContentType="application/vnd.openxmlformats-package.relationshi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_rels/slide1.xml.rels" ContentType="application/vnd.openxmlformats-package.relationships+xml"/>
  <Override PartName="/ppt/slides/_rels/slide2.xml.rels" ContentType="application/vnd.openxmlformats-package.relationships+xml"/>
  <Override PartName="/ppt/media/image1.png" ContentType="image/png"/>
  <Override PartName="/ppt/media/image2.png" ContentType="image/png"/>
  <Override PartName="/ppt/media/image3.png" ContentType="image/png"/>
  <Override PartName="/ppt/media/image4.png" ContentType="image/png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  <p:sldMasterId id="2147483661" r:id="rId3"/>
  </p:sldMasterIdLst>
  <p:sldIdLst>
    <p:sldId id="256" r:id="rId4"/>
    <p:sldId id="257" r:id="rId5"/>
  </p:sldIdLst>
  <p:sldSz cx="7559675" cy="10691812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Master" Target="slideMasters/slideMaster2.xml"/><Relationship Id="rId4" Type="http://schemas.openxmlformats.org/officeDocument/2006/relationships/slide" Target="slides/slide1.xml"/><Relationship Id="rId5" Type="http://schemas.openxmlformats.org/officeDocument/2006/relationships/slide" Target="slides/slide2.xml"/>
</Relationships>
</file>

<file path=ppt/media/image1.png>
</file>

<file path=ppt/media/image2.png>
</file>

<file path=ppt/media/image3.png>
</file>

<file path=ppt/media/image4.png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680328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377640" y="5740560"/>
            <a:ext cx="680328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3863880" y="250164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377640" y="574056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 type="body"/>
          </p:nvPr>
        </p:nvSpPr>
        <p:spPr>
          <a:xfrm>
            <a:off x="3863880" y="574056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219024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 type="body"/>
          </p:nvPr>
        </p:nvSpPr>
        <p:spPr>
          <a:xfrm>
            <a:off x="2677680" y="2501640"/>
            <a:ext cx="219024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 type="body"/>
          </p:nvPr>
        </p:nvSpPr>
        <p:spPr>
          <a:xfrm>
            <a:off x="4978080" y="2501640"/>
            <a:ext cx="219024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 type="body"/>
          </p:nvPr>
        </p:nvSpPr>
        <p:spPr>
          <a:xfrm>
            <a:off x="377640" y="5740560"/>
            <a:ext cx="219024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6" name="PlaceHolder 6"/>
          <p:cNvSpPr>
            <a:spLocks noGrp="1"/>
          </p:cNvSpPr>
          <p:nvPr>
            <p:ph type="body"/>
          </p:nvPr>
        </p:nvSpPr>
        <p:spPr>
          <a:xfrm>
            <a:off x="2677680" y="5740560"/>
            <a:ext cx="219024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7" name="PlaceHolder 7"/>
          <p:cNvSpPr>
            <a:spLocks noGrp="1"/>
          </p:cNvSpPr>
          <p:nvPr>
            <p:ph type="body"/>
          </p:nvPr>
        </p:nvSpPr>
        <p:spPr>
          <a:xfrm>
            <a:off x="4978080" y="5740560"/>
            <a:ext cx="219024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41" name="PlaceHolder 2"/>
          <p:cNvSpPr>
            <a:spLocks noGrp="1"/>
          </p:cNvSpPr>
          <p:nvPr>
            <p:ph type="subTitle"/>
          </p:nvPr>
        </p:nvSpPr>
        <p:spPr>
          <a:xfrm>
            <a:off x="377640" y="2501640"/>
            <a:ext cx="6803280" cy="620064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43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6803280" cy="62006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45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3319920" cy="62006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46" name="PlaceHolder 3"/>
          <p:cNvSpPr>
            <a:spLocks noGrp="1"/>
          </p:cNvSpPr>
          <p:nvPr>
            <p:ph type="body"/>
          </p:nvPr>
        </p:nvSpPr>
        <p:spPr>
          <a:xfrm>
            <a:off x="3863880" y="2501640"/>
            <a:ext cx="3319920" cy="62006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</p:spTree>
  </p:cSld>
</p:sldLayout>
</file>

<file path=ppt/slideLayouts/slideLayout1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PlaceHolder 1"/>
          <p:cNvSpPr>
            <a:spLocks noGrp="1"/>
          </p:cNvSpPr>
          <p:nvPr>
            <p:ph type="subTitle"/>
          </p:nvPr>
        </p:nvSpPr>
        <p:spPr>
          <a:xfrm>
            <a:off x="377640" y="426240"/>
            <a:ext cx="6803280" cy="827496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50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51" name="PlaceHolder 3"/>
          <p:cNvSpPr>
            <a:spLocks noGrp="1"/>
          </p:cNvSpPr>
          <p:nvPr>
            <p:ph type="body"/>
          </p:nvPr>
        </p:nvSpPr>
        <p:spPr>
          <a:xfrm>
            <a:off x="3863880" y="2501640"/>
            <a:ext cx="3319920" cy="62006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52" name="PlaceHolder 4"/>
          <p:cNvSpPr>
            <a:spLocks noGrp="1"/>
          </p:cNvSpPr>
          <p:nvPr>
            <p:ph type="body"/>
          </p:nvPr>
        </p:nvSpPr>
        <p:spPr>
          <a:xfrm>
            <a:off x="377640" y="574056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377640" y="2501640"/>
            <a:ext cx="6803280" cy="620064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54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3319920" cy="62006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55" name="PlaceHolder 3"/>
          <p:cNvSpPr>
            <a:spLocks noGrp="1"/>
          </p:cNvSpPr>
          <p:nvPr>
            <p:ph type="body"/>
          </p:nvPr>
        </p:nvSpPr>
        <p:spPr>
          <a:xfrm>
            <a:off x="3863880" y="250164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56" name="PlaceHolder 4"/>
          <p:cNvSpPr>
            <a:spLocks noGrp="1"/>
          </p:cNvSpPr>
          <p:nvPr>
            <p:ph type="body"/>
          </p:nvPr>
        </p:nvSpPr>
        <p:spPr>
          <a:xfrm>
            <a:off x="3863880" y="574056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58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59" name="PlaceHolder 3"/>
          <p:cNvSpPr>
            <a:spLocks noGrp="1"/>
          </p:cNvSpPr>
          <p:nvPr>
            <p:ph type="body"/>
          </p:nvPr>
        </p:nvSpPr>
        <p:spPr>
          <a:xfrm>
            <a:off x="3863880" y="250164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60" name="PlaceHolder 4"/>
          <p:cNvSpPr>
            <a:spLocks noGrp="1"/>
          </p:cNvSpPr>
          <p:nvPr>
            <p:ph type="body"/>
          </p:nvPr>
        </p:nvSpPr>
        <p:spPr>
          <a:xfrm>
            <a:off x="377640" y="5740560"/>
            <a:ext cx="680328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62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680328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63" name="PlaceHolder 3"/>
          <p:cNvSpPr>
            <a:spLocks noGrp="1"/>
          </p:cNvSpPr>
          <p:nvPr>
            <p:ph type="body"/>
          </p:nvPr>
        </p:nvSpPr>
        <p:spPr>
          <a:xfrm>
            <a:off x="377640" y="5740560"/>
            <a:ext cx="680328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65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66" name="PlaceHolder 3"/>
          <p:cNvSpPr>
            <a:spLocks noGrp="1"/>
          </p:cNvSpPr>
          <p:nvPr>
            <p:ph type="body"/>
          </p:nvPr>
        </p:nvSpPr>
        <p:spPr>
          <a:xfrm>
            <a:off x="3863880" y="250164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67" name="PlaceHolder 4"/>
          <p:cNvSpPr>
            <a:spLocks noGrp="1"/>
          </p:cNvSpPr>
          <p:nvPr>
            <p:ph type="body"/>
          </p:nvPr>
        </p:nvSpPr>
        <p:spPr>
          <a:xfrm>
            <a:off x="377640" y="574056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68" name="PlaceHolder 5"/>
          <p:cNvSpPr>
            <a:spLocks noGrp="1"/>
          </p:cNvSpPr>
          <p:nvPr>
            <p:ph type="body"/>
          </p:nvPr>
        </p:nvSpPr>
        <p:spPr>
          <a:xfrm>
            <a:off x="3863880" y="574056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70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219024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71" name="PlaceHolder 3"/>
          <p:cNvSpPr>
            <a:spLocks noGrp="1"/>
          </p:cNvSpPr>
          <p:nvPr>
            <p:ph type="body"/>
          </p:nvPr>
        </p:nvSpPr>
        <p:spPr>
          <a:xfrm>
            <a:off x="2677680" y="2501640"/>
            <a:ext cx="219024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72" name="PlaceHolder 4"/>
          <p:cNvSpPr>
            <a:spLocks noGrp="1"/>
          </p:cNvSpPr>
          <p:nvPr>
            <p:ph type="body"/>
          </p:nvPr>
        </p:nvSpPr>
        <p:spPr>
          <a:xfrm>
            <a:off x="4978080" y="2501640"/>
            <a:ext cx="219024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73" name="PlaceHolder 5"/>
          <p:cNvSpPr>
            <a:spLocks noGrp="1"/>
          </p:cNvSpPr>
          <p:nvPr>
            <p:ph type="body"/>
          </p:nvPr>
        </p:nvSpPr>
        <p:spPr>
          <a:xfrm>
            <a:off x="377640" y="5740560"/>
            <a:ext cx="219024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74" name="PlaceHolder 6"/>
          <p:cNvSpPr>
            <a:spLocks noGrp="1"/>
          </p:cNvSpPr>
          <p:nvPr>
            <p:ph type="body"/>
          </p:nvPr>
        </p:nvSpPr>
        <p:spPr>
          <a:xfrm>
            <a:off x="2677680" y="5740560"/>
            <a:ext cx="219024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75" name="PlaceHolder 7"/>
          <p:cNvSpPr>
            <a:spLocks noGrp="1"/>
          </p:cNvSpPr>
          <p:nvPr>
            <p:ph type="body"/>
          </p:nvPr>
        </p:nvSpPr>
        <p:spPr>
          <a:xfrm>
            <a:off x="4978080" y="5740560"/>
            <a:ext cx="219024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6803280" cy="62006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3319920" cy="62006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 type="body"/>
          </p:nvPr>
        </p:nvSpPr>
        <p:spPr>
          <a:xfrm>
            <a:off x="3863880" y="2501640"/>
            <a:ext cx="3319920" cy="62006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377640" y="426240"/>
            <a:ext cx="6803280" cy="827496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 type="body"/>
          </p:nvPr>
        </p:nvSpPr>
        <p:spPr>
          <a:xfrm>
            <a:off x="3863880" y="2501640"/>
            <a:ext cx="3319920" cy="62006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 type="body"/>
          </p:nvPr>
        </p:nvSpPr>
        <p:spPr>
          <a:xfrm>
            <a:off x="377640" y="574056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3319920" cy="62006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3863880" y="250164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3863880" y="574056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3863880" y="250164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377640" y="5740560"/>
            <a:ext cx="680328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_rels/slideMaster2.xml.rels><?xml version="1.0" encoding="UTF-8"?>
<Relationships xmlns="http://schemas.openxmlformats.org/package/2006/relationships"><Relationship Id="rId1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1.xml"/><Relationship Id="rId11" Type="http://schemas.openxmlformats.org/officeDocument/2006/relationships/slideLayout" Target="../slideLayouts/slideLayout22.xml"/><Relationship Id="rId12" Type="http://schemas.openxmlformats.org/officeDocument/2006/relationships/slideLayout" Target="../slideLayouts/slideLayout23.xml"/><Relationship Id="rId13" Type="http://schemas.openxmlformats.org/officeDocument/2006/relationships/slideLayout" Target="../slideLayouts/slideLayout24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0" lang="en-US" sz="4400" spc="-1" strike="noStrike">
                <a:latin typeface="Arial"/>
              </a:rPr>
              <a:t>タイトルテキストの書式を編集するにはクリックします。</a:t>
            </a:r>
            <a:endParaRPr b="0" lang="en-US" sz="44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6803280" cy="62006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4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latin typeface="Arial"/>
              </a:rPr>
              <a:t>アウトラインテキストの書式を編集するにはクリックします。</a:t>
            </a:r>
            <a:endParaRPr b="0" lang="en-US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800" spc="-1" strike="noStrike">
                <a:latin typeface="Arial"/>
              </a:rPr>
              <a:t>2</a:t>
            </a:r>
            <a:r>
              <a:rPr b="0" lang="en-US" sz="2800" spc="-1" strike="noStrike">
                <a:latin typeface="Arial"/>
              </a:rPr>
              <a:t>レベル目のアウトライン</a:t>
            </a:r>
            <a:endParaRPr b="0" lang="en-US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400" spc="-1" strike="noStrike">
                <a:latin typeface="Arial"/>
              </a:rPr>
              <a:t>3</a:t>
            </a:r>
            <a:r>
              <a:rPr b="0" lang="en-US" sz="2400" spc="-1" strike="noStrike">
                <a:latin typeface="Arial"/>
              </a:rPr>
              <a:t>レベル目のアウトライン</a:t>
            </a:r>
            <a:endParaRPr b="0" lang="en-US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Arial"/>
              </a:rPr>
              <a:t>4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5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6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7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Masters/slideMaster2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0" lang="en-US" sz="4400" spc="-1" strike="noStrike">
                <a:latin typeface="Arial"/>
              </a:rPr>
              <a:t>タイトルテキストの書式を編集するにはクリックします。</a:t>
            </a:r>
            <a:endParaRPr b="0" lang="en-US" sz="4400" spc="-1" strike="noStrike">
              <a:latin typeface="Arial"/>
            </a:endParaRPr>
          </a:p>
        </p:txBody>
      </p:sp>
      <p:sp>
        <p:nvSpPr>
          <p:cNvPr id="39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6803280" cy="62006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4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latin typeface="Arial"/>
              </a:rPr>
              <a:t>アウトラインテキストの書式を編集するにはクリックします。</a:t>
            </a:r>
            <a:endParaRPr b="0" lang="en-US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800" spc="-1" strike="noStrike">
                <a:latin typeface="Arial"/>
              </a:rPr>
              <a:t>2</a:t>
            </a:r>
            <a:r>
              <a:rPr b="0" lang="en-US" sz="2800" spc="-1" strike="noStrike">
                <a:latin typeface="Arial"/>
              </a:rPr>
              <a:t>レベル目のアウトライン</a:t>
            </a:r>
            <a:endParaRPr b="0" lang="en-US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400" spc="-1" strike="noStrike">
                <a:latin typeface="Arial"/>
              </a:rPr>
              <a:t>3</a:t>
            </a:r>
            <a:r>
              <a:rPr b="0" lang="en-US" sz="2400" spc="-1" strike="noStrike">
                <a:latin typeface="Arial"/>
              </a:rPr>
              <a:t>レベル目のアウトライン</a:t>
            </a:r>
            <a:endParaRPr b="0" lang="en-US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Arial"/>
              </a:rPr>
              <a:t>4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5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6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7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image" Target="../media/image1.png"/><Relationship Id="rId2" Type="http://schemas.openxmlformats.org/officeDocument/2006/relationships/image" Target="../media/image2.png"/><Relationship Id="rId3" Type="http://schemas.openxmlformats.org/officeDocument/2006/relationships/slideLayout" Target="../slideLayouts/slideLayout1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image" Target="../media/image3.png"/><Relationship Id="rId2" Type="http://schemas.openxmlformats.org/officeDocument/2006/relationships/image" Target="../media/image4.png"/><Relationship Id="rId3" Type="http://schemas.openxmlformats.org/officeDocument/2006/relationships/slideLayout" Target="../slideLayouts/slideLayout13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blipFill rotWithShape="0">
          <a:blip r:embed="rId1"/>
          <a:stretch>
            <a:fillRect/>
          </a:stretch>
        </a:blip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6" name="" descr=""/>
          <p:cNvPicPr/>
          <p:nvPr/>
        </p:nvPicPr>
        <p:blipFill>
          <a:blip r:embed="rId2"/>
          <a:stretch/>
        </p:blipFill>
        <p:spPr>
          <a:xfrm>
            <a:off x="0" y="1440"/>
            <a:ext cx="7559280" cy="10688760"/>
          </a:xfrm>
          <a:prstGeom prst="rect">
            <a:avLst/>
          </a:prstGeom>
          <a:ln>
            <a:noFill/>
          </a:ln>
        </p:spPr>
      </p:pic>
      <p:sp>
        <p:nvSpPr>
          <p:cNvPr id="77" name="CustomShape 1"/>
          <p:cNvSpPr/>
          <p:nvPr/>
        </p:nvSpPr>
        <p:spPr>
          <a:xfrm>
            <a:off x="1080" y="4608000"/>
            <a:ext cx="7557120" cy="16315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4400" rIns="104400" tIns="52200" bIns="52200" anchor="ctr">
            <a:noAutofit/>
          </a:bodyPr>
          <a:p>
            <a:pPr algn="ctr">
              <a:lnSpc>
                <a:spcPct val="100000"/>
              </a:lnSpc>
            </a:pPr>
            <a:r>
              <a:rPr b="0" lang="en-US" sz="36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プレゼンテーションタイトル</a:t>
            </a:r>
            <a:endParaRPr b="0" lang="en-US" sz="3600" spc="-1" strike="noStrike">
              <a:latin typeface="Arial"/>
            </a:endParaRPr>
          </a:p>
        </p:txBody>
      </p:sp>
      <p:sp>
        <p:nvSpPr>
          <p:cNvPr id="78" name="CustomShape 2"/>
          <p:cNvSpPr/>
          <p:nvPr/>
        </p:nvSpPr>
        <p:spPr>
          <a:xfrm>
            <a:off x="2235960" y="5977440"/>
            <a:ext cx="3020040" cy="5745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4400" rIns="104400" tIns="52200" bIns="52200">
            <a:noAutofit/>
          </a:bodyPr>
          <a:p>
            <a:pPr algn="ctr">
              <a:lnSpc>
                <a:spcPct val="100000"/>
              </a:lnSpc>
              <a:spcBef>
                <a:spcPts val="561"/>
              </a:spcBef>
            </a:pPr>
            <a:r>
              <a:rPr b="0" lang="en-US" sz="24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サブタイトル</a:t>
            </a:r>
            <a:endParaRPr b="0" lang="en-US" sz="2400" spc="-1" strike="noStrike">
              <a:latin typeface="Arial"/>
            </a:endParaRPr>
          </a:p>
        </p:txBody>
      </p:sp>
      <p:sp>
        <p:nvSpPr>
          <p:cNvPr id="79" name="CustomShape 3"/>
          <p:cNvSpPr/>
          <p:nvPr/>
        </p:nvSpPr>
        <p:spPr>
          <a:xfrm>
            <a:off x="2088720" y="4248000"/>
            <a:ext cx="3311280" cy="5770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 algn="ctr">
              <a:lnSpc>
                <a:spcPct val="100000"/>
              </a:lnSpc>
            </a:pPr>
            <a:r>
              <a:rPr b="0" lang="en-US" sz="32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○○○</a:t>
            </a:r>
            <a:r>
              <a:rPr b="0" lang="en-US" sz="32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株式会社</a:t>
            </a:r>
            <a:endParaRPr b="0" lang="en-US" sz="3200" spc="-1" strike="noStrike">
              <a:latin typeface="Arial"/>
            </a:endParaRPr>
          </a:p>
        </p:txBody>
      </p:sp>
      <p:sp>
        <p:nvSpPr>
          <p:cNvPr id="80" name="CustomShape 4"/>
          <p:cNvSpPr/>
          <p:nvPr/>
        </p:nvSpPr>
        <p:spPr>
          <a:xfrm>
            <a:off x="1620000" y="7403760"/>
            <a:ext cx="4319280" cy="5162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ctr">
            <a:spAutoFit/>
          </a:bodyPr>
          <a:p>
            <a:pPr>
              <a:lnSpc>
                <a:spcPct val="100000"/>
              </a:lnSpc>
            </a:pPr>
            <a:r>
              <a:rPr b="0" lang="en-US" sz="14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〒</a:t>
            </a:r>
            <a:r>
              <a:rPr b="0" lang="en-US" sz="14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123-4567 □□□□□□□□□□□</a:t>
            </a:r>
            <a:br/>
            <a:r>
              <a:rPr b="0" lang="en-US" sz="14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TEL</a:t>
            </a:r>
            <a:r>
              <a:rPr b="0" lang="en-US" sz="14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：</a:t>
            </a:r>
            <a:r>
              <a:rPr b="0" lang="en-US" sz="14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000-0000-0000</a:t>
            </a:r>
            <a:r>
              <a:rPr b="0" lang="en-US" sz="14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　</a:t>
            </a:r>
            <a:r>
              <a:rPr b="0" lang="en-US" sz="14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FAX</a:t>
            </a:r>
            <a:r>
              <a:rPr b="0" lang="en-US" sz="14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：</a:t>
            </a:r>
            <a:r>
              <a:rPr b="0" lang="en-US" sz="14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000-0000-0000 </a:t>
            </a:r>
            <a:endParaRPr b="0" lang="en-US" sz="14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blipFill rotWithShape="0">
          <a:blip r:embed="rId1"/>
          <a:stretch>
            <a:fillRect/>
          </a:stretch>
        </a:blip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1" name="" descr=""/>
          <p:cNvPicPr/>
          <p:nvPr/>
        </p:nvPicPr>
        <p:blipFill>
          <a:blip r:embed="rId2"/>
          <a:stretch/>
        </p:blipFill>
        <p:spPr>
          <a:xfrm>
            <a:off x="0" y="1440"/>
            <a:ext cx="7559280" cy="10688760"/>
          </a:xfrm>
          <a:prstGeom prst="rect">
            <a:avLst/>
          </a:prstGeom>
          <a:ln>
            <a:noFill/>
          </a:ln>
        </p:spPr>
      </p:pic>
      <p:sp>
        <p:nvSpPr>
          <p:cNvPr id="82" name="CustomShape 1"/>
          <p:cNvSpPr/>
          <p:nvPr/>
        </p:nvSpPr>
        <p:spPr>
          <a:xfrm>
            <a:off x="1400760" y="1152000"/>
            <a:ext cx="2918520" cy="10976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4400" rIns="104400" tIns="52200" bIns="52200" anchor="ctr">
            <a:noAutofit/>
          </a:bodyPr>
          <a:p>
            <a:pPr>
              <a:lnSpc>
                <a:spcPct val="100000"/>
              </a:lnSpc>
            </a:pPr>
            <a:r>
              <a:rPr b="0" lang="en-US" sz="32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本文タイトル</a:t>
            </a:r>
            <a:endParaRPr b="0" lang="en-US" sz="3200" spc="-1" strike="noStrike">
              <a:latin typeface="Arial"/>
            </a:endParaRPr>
          </a:p>
        </p:txBody>
      </p:sp>
      <p:sp>
        <p:nvSpPr>
          <p:cNvPr id="83" name="CustomShape 2"/>
          <p:cNvSpPr/>
          <p:nvPr/>
        </p:nvSpPr>
        <p:spPr>
          <a:xfrm>
            <a:off x="1296000" y="2160000"/>
            <a:ext cx="4967280" cy="7487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>
            <a:noAutofit/>
          </a:bodyPr>
          <a:p>
            <a:pPr marL="3240">
              <a:lnSpc>
                <a:spcPct val="125000"/>
              </a:lnSpc>
              <a:spcBef>
                <a:spcPts val="916"/>
              </a:spcBef>
            </a:pPr>
            <a:r>
              <a:rPr b="0" lang="en-US" sz="2800" spc="-1" strike="noStrike">
                <a:solidFill>
                  <a:srgbClr val="000000"/>
                </a:solidFill>
                <a:latin typeface="ＭＳ Ｐゴシック"/>
                <a:ea typeface="ＭＳ Ｐゴシック"/>
              </a:rPr>
              <a:t>見出し</a:t>
            </a:r>
            <a:endParaRPr b="0" lang="en-US" sz="2800" spc="-1" strike="noStrike">
              <a:latin typeface="Arial"/>
            </a:endParaRPr>
          </a:p>
          <a:p>
            <a:pPr marL="262800">
              <a:lnSpc>
                <a:spcPct val="125000"/>
              </a:lnSpc>
              <a:spcBef>
                <a:spcPts val="601"/>
              </a:spcBef>
            </a:pPr>
            <a:r>
              <a:rPr b="0" lang="en-US" sz="1500" spc="-1" strike="noStrike">
                <a:solidFill>
                  <a:srgbClr val="000000"/>
                </a:solidFill>
                <a:latin typeface="ＭＳ Ｐゴシック"/>
                <a:ea typeface="ＭＳ Ｐゴシック"/>
              </a:rPr>
              <a:t>本文□□□□□□□□□□□□□□□□□□□□□□□□□□□□□□□□□□□□□□□□□□□□□□□□□□□□□□□□□□□□□□□□□□□□□□□□□□□□□□□□□□□□□□□□</a:t>
            </a:r>
            <a:endParaRPr b="0" lang="en-US" sz="15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241</TotalTime>
  <Application>LibreOffice/6.2.1.2$Windows_x86 LibreOffice_project/7bcb35dc3024a62dea0caee87020152d1ee96e71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2019-08-28T16:39:13Z</dcterms:created>
  <dc:creator/>
  <dc:description/>
  <dc:language>ja-JP</dc:language>
  <cp:lastModifiedBy/>
  <dcterms:modified xsi:type="dcterms:W3CDTF">2019-08-30T21:52:42Z</dcterms:modified>
  <cp:revision>9</cp:revision>
  <dc:subject/>
  <dc:title>PowerPoint プレゼンテーション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16.0000</vt:lpwstr>
  </property>
  <property fmtid="{D5CDD505-2E9C-101B-9397-08002B2CF9AE}" pid="3" name="HiddenSlides">
    <vt:i4>0</vt:i4>
  </property>
  <property fmtid="{D5CDD505-2E9C-101B-9397-08002B2CF9AE}" pid="4" name="HyperlinksChanged">
    <vt:bool>0</vt:bool>
  </property>
  <property fmtid="{D5CDD505-2E9C-101B-9397-08002B2CF9AE}" pid="5" name="LinksUpToDate">
    <vt:bool>0</vt:bool>
  </property>
  <property fmtid="{D5CDD505-2E9C-101B-9397-08002B2CF9AE}" pid="6" name="Notes">
    <vt:i4>0</vt:i4>
  </property>
  <property fmtid="{D5CDD505-2E9C-101B-9397-08002B2CF9AE}" pid="7" name="PresentationFormat">
    <vt:lpwstr>ユーザー設定</vt:lpwstr>
  </property>
  <property fmtid="{D5CDD505-2E9C-101B-9397-08002B2CF9AE}" pid="8" name="ScaleCrop">
    <vt:bool>0</vt:bool>
  </property>
  <property fmtid="{D5CDD505-2E9C-101B-9397-08002B2CF9AE}" pid="9" name="ShareDoc">
    <vt:bool>0</vt:bool>
  </property>
  <property fmtid="{D5CDD505-2E9C-101B-9397-08002B2CF9AE}" pid="10" name="Slides">
    <vt:i4>2</vt:i4>
  </property>
</Properties>
</file>