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720" y="3802680"/>
            <a:ext cx="6117840" cy="132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レゼンテーションタイトル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6320" y="5112000"/>
            <a:ext cx="3019680" cy="57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232000" y="3454920"/>
            <a:ext cx="33109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872360" y="6323040"/>
            <a:ext cx="3814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81" name="" descr=""/>
          <p:cNvPicPr/>
          <p:nvPr/>
        </p:nvPicPr>
        <p:blipFill>
          <a:blip r:embed="rId3"/>
          <a:stretch/>
        </p:blipFill>
        <p:spPr>
          <a:xfrm>
            <a:off x="-13680" y="33480"/>
            <a:ext cx="7559280" cy="10688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pic>
        <p:nvPicPr>
          <p:cNvPr id="83" name="" descr=""/>
          <p:cNvPicPr/>
          <p:nvPr/>
        </p:nvPicPr>
        <p:blipFill>
          <a:blip r:embed="rId3"/>
          <a:stretch/>
        </p:blipFill>
        <p:spPr>
          <a:xfrm rot="10806600">
            <a:off x="35640" y="51840"/>
            <a:ext cx="7488360" cy="10587960"/>
          </a:xfrm>
          <a:prstGeom prst="rect">
            <a:avLst/>
          </a:prstGeom>
          <a:ln>
            <a:noFill/>
          </a:ln>
        </p:spPr>
      </p:pic>
      <p:sp>
        <p:nvSpPr>
          <p:cNvPr id="84" name="CustomShape 1"/>
          <p:cNvSpPr/>
          <p:nvPr/>
        </p:nvSpPr>
        <p:spPr>
          <a:xfrm>
            <a:off x="1400760" y="1152000"/>
            <a:ext cx="291816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1800000" y="2160000"/>
            <a:ext cx="4966920" cy="74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2019-08-30T01:01:42Z</dcterms:modified>
  <cp:revision>14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