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360" y="4521960"/>
            <a:ext cx="345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21080" y="294876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433400" y="1800000"/>
            <a:ext cx="1859040" cy="39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0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101320" y="41076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677600" y="1656000"/>
            <a:ext cx="7335360" cy="38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2019-08-20T13:10:38Z</dcterms:modified>
  <cp:revision>14</cp:revision>
  <dc:subject/>
  <dc:title/>
</cp:coreProperties>
</file>