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44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44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261720"/>
            <a:ext cx="9622080" cy="13410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r>
              <a:rPr b="0" lang="en-US" sz="1800" spc="-1" strike="noStrike">
                <a:latin typeface="Arial"/>
              </a:rPr>
              <a:t>タイトルテキストの書式を編集するにはクリックします。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アウトラインテキストの書式を編集するにはクリックします。</a:t>
            </a:r>
            <a:endParaRPr b="0" lang="en-US" sz="18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latin typeface="Arial"/>
              </a:rPr>
              <a:t>2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3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latin typeface="Arial"/>
              </a:rPr>
              <a:t>4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5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6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7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1549440" y="1823040"/>
            <a:ext cx="7558560" cy="1632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3380040" y="6984000"/>
            <a:ext cx="3931920" cy="48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 algn="ctr"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 </a:t>
            </a:r>
            <a:endParaRPr b="0" lang="en-US" sz="13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8" name="CustomShape 3"/>
          <p:cNvSpPr/>
          <p:nvPr/>
        </p:nvSpPr>
        <p:spPr>
          <a:xfrm>
            <a:off x="1587240" y="3165480"/>
            <a:ext cx="7483320" cy="578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79" name="CustomShape 4"/>
          <p:cNvSpPr/>
          <p:nvPr/>
        </p:nvSpPr>
        <p:spPr>
          <a:xfrm>
            <a:off x="4266000" y="1512000"/>
            <a:ext cx="2160000" cy="425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US" sz="2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</a:t>
            </a:r>
            <a:r>
              <a:rPr b="0" lang="en-US" sz="2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</a:t>
            </a:r>
            <a:endParaRPr b="0" lang="en-US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2101680" y="1008000"/>
            <a:ext cx="6487560" cy="1099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81" name="CustomShape 2"/>
          <p:cNvSpPr/>
          <p:nvPr/>
        </p:nvSpPr>
        <p:spPr>
          <a:xfrm>
            <a:off x="1667160" y="2391120"/>
            <a:ext cx="7335360" cy="345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7480">
              <a:lnSpc>
                <a:spcPct val="125000"/>
              </a:lnSpc>
              <a:spcBef>
                <a:spcPts val="916"/>
              </a:spcBef>
              <a:buClr>
                <a:srgbClr val="ff9900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107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2019-08-13T17:56:23Z</dcterms:modified>
  <cp:revision>25</cp:revision>
  <dc:subject/>
  <dc:title/>
</cp:coreProperties>
</file>