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F6474873-3237-4A97-8081-12C1ED3BEF5D}"/>
    <pc:docChg chg="modSld">
      <pc:chgData name="是好日 日日" userId="add5ff3f1f9361dc" providerId="Windows Live" clId="Web-{F6474873-3237-4A97-8081-12C1ED3BEF5D}" dt="2019-08-18T15:23:00.845" v="0" actId="20577"/>
      <pc:docMkLst>
        <pc:docMk/>
      </pc:docMkLst>
      <pc:sldChg chg="modSp">
        <pc:chgData name="是好日 日日" userId="add5ff3f1f9361dc" providerId="Windows Live" clId="Web-{F6474873-3237-4A97-8081-12C1ED3BEF5D}" dt="2019-08-18T15:23:00.845" v="0" actId="20577"/>
        <pc:sldMkLst>
          <pc:docMk/>
          <pc:sldMk cId="0" sldId="257"/>
        </pc:sldMkLst>
        <pc:spChg chg="mod">
          <ac:chgData name="是好日 日日" userId="add5ff3f1f9361dc" providerId="Windows Live" clId="Web-{F6474873-3237-4A97-8081-12C1ED3BEF5D}" dt="2019-08-18T15:23:00.845" v="0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4840" cy="156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38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84000" y="2448000"/>
            <a:ext cx="7335000" cy="40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12</cp:revision>
  <dcterms:created xsi:type="dcterms:W3CDTF">2019-06-20T23:44:16Z</dcterms:created>
  <dcterms:modified xsi:type="dcterms:W3CDTF">2019-08-18T15:23:01Z</dcterms:modified>
  <dc:language>ja-JP</dc:language>
</cp:coreProperties>
</file>