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</p:sldIdLst>
  <p:sldSz cx="10691813" cy="7559675"/>
  <p:notesSz cx="7559675" cy="106918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是好日 日日" userId="add5ff3f1f9361dc" providerId="Windows Live" clId="Web-{F09FFEFD-12E6-4D9A-A6A4-A7DACF546333}"/>
    <pc:docChg chg="modSld">
      <pc:chgData name="是好日 日日" userId="add5ff3f1f9361dc" providerId="Windows Live" clId="Web-{F09FFEFD-12E6-4D9A-A6A4-A7DACF546333}" dt="2019-08-18T15:21:55.727" v="1" actId="20577"/>
      <pc:docMkLst>
        <pc:docMk/>
      </pc:docMkLst>
      <pc:sldChg chg="modSp">
        <pc:chgData name="是好日 日日" userId="add5ff3f1f9361dc" providerId="Windows Live" clId="Web-{F09FFEFD-12E6-4D9A-A6A4-A7DACF546333}" dt="2019-08-18T15:21:55.727" v="1" actId="20577"/>
        <pc:sldMkLst>
          <pc:docMk/>
          <pc:sldMk cId="0" sldId="257"/>
        </pc:sldMkLst>
        <pc:spChg chg="mod">
          <ac:chgData name="是好日 日日" userId="add5ff3f1f9361dc" providerId="Windows Live" clId="Web-{F09FFEFD-12E6-4D9A-A6A4-A7DACF546333}" dt="2019-08-18T15:21:55.727" v="1" actId="20577"/>
          <ac:spMkLst>
            <pc:docMk/>
            <pc:sldMk cId="0" sldId="257"/>
            <ac:spMk id="45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/>
              </a:rPr>
              <a:t>タイトルテキストの書式を編集するにはクリックします。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アウトラインテキストの書式を編集するにはクリックします。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2レベル目のアウトライン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3レベル目のアウトライン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4レベル目のアウトライン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5レベル目のアウトライン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6レベル目のアウトライン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7レベル目のアウトライン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図 37"/>
          <p:cNvPicPr/>
          <p:nvPr/>
        </p:nvPicPr>
        <p:blipFill>
          <a:blip r:embed="rId3"/>
          <a:stretch/>
        </p:blipFill>
        <p:spPr>
          <a:xfrm>
            <a:off x="1440" y="0"/>
            <a:ext cx="10688760" cy="7559280"/>
          </a:xfrm>
          <a:prstGeom prst="rect">
            <a:avLst/>
          </a:prstGeom>
          <a:ln>
            <a:noFill/>
          </a:ln>
        </p:spPr>
      </p:pic>
      <p:sp>
        <p:nvSpPr>
          <p:cNvPr id="39" name="CustomShape 1"/>
          <p:cNvSpPr/>
          <p:nvPr/>
        </p:nvSpPr>
        <p:spPr>
          <a:xfrm>
            <a:off x="1583640" y="2340000"/>
            <a:ext cx="7224840" cy="1560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40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lang="en-US" sz="4000" b="0" strike="noStrike" spc="-1">
              <a:latin typeface="Arial"/>
            </a:endParaRPr>
          </a:p>
        </p:txBody>
      </p:sp>
      <p:sp>
        <p:nvSpPr>
          <p:cNvPr id="40" name="CustomShape 2"/>
          <p:cNvSpPr/>
          <p:nvPr/>
        </p:nvSpPr>
        <p:spPr>
          <a:xfrm>
            <a:off x="3618720" y="4697640"/>
            <a:ext cx="3453840" cy="486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300" b="1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〒123-4567 □□□□□□□□□□□</a:t>
            </a:r>
            <a:br/>
            <a:r>
              <a:rPr lang="en-US" sz="1300" b="1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TEL：000-0000-0000　FAX：000-0000-0000</a:t>
            </a:r>
            <a:r>
              <a:rPr lang="en-US" sz="1300" b="1" strike="noStrike" spc="-1">
                <a:solidFill>
                  <a:srgbClr val="669933"/>
                </a:solidFill>
                <a:latin typeface="ＭＳ ゴシック"/>
                <a:ea typeface="ＭＳ ゴシック"/>
              </a:rPr>
              <a:t> </a:t>
            </a:r>
            <a:endParaRPr lang="en-US" sz="1300" b="0" strike="noStrike" spc="-1">
              <a:latin typeface="Arial"/>
            </a:endParaRPr>
          </a:p>
        </p:txBody>
      </p:sp>
      <p:sp>
        <p:nvSpPr>
          <p:cNvPr id="41" name="CustomShape 3"/>
          <p:cNvSpPr/>
          <p:nvPr/>
        </p:nvSpPr>
        <p:spPr>
          <a:xfrm>
            <a:off x="1603440" y="3744000"/>
            <a:ext cx="7482960" cy="578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>
            <a:noAutofit/>
          </a:bodyPr>
          <a:lstStyle/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lang="en-US" sz="24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lang="en-US" sz="2400" b="0" strike="noStrike" spc="-1">
              <a:latin typeface="Arial"/>
            </a:endParaRPr>
          </a:p>
        </p:txBody>
      </p:sp>
      <p:sp>
        <p:nvSpPr>
          <p:cNvPr id="42" name="CustomShape 4"/>
          <p:cNvSpPr/>
          <p:nvPr/>
        </p:nvSpPr>
        <p:spPr>
          <a:xfrm>
            <a:off x="3140640" y="1944000"/>
            <a:ext cx="4410000" cy="394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20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○○株式会社</a:t>
            </a:r>
            <a:endParaRPr lang="en-US" sz="20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図 42"/>
          <p:cNvPicPr/>
          <p:nvPr/>
        </p:nvPicPr>
        <p:blipFill>
          <a:blip r:embed="rId3"/>
          <a:stretch/>
        </p:blipFill>
        <p:spPr>
          <a:xfrm>
            <a:off x="1440" y="0"/>
            <a:ext cx="10688760" cy="7559280"/>
          </a:xfrm>
          <a:prstGeom prst="rect">
            <a:avLst/>
          </a:prstGeom>
          <a:ln>
            <a:noFill/>
          </a:ln>
        </p:spPr>
      </p:pic>
      <p:sp>
        <p:nvSpPr>
          <p:cNvPr id="44" name="CustomShape 1"/>
          <p:cNvSpPr/>
          <p:nvPr/>
        </p:nvSpPr>
        <p:spPr>
          <a:xfrm>
            <a:off x="2101680" y="1348200"/>
            <a:ext cx="6487200" cy="1099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US" sz="32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lang="en-US" sz="3200" b="0" strike="noStrike" spc="-1">
              <a:latin typeface="Arial"/>
            </a:endParaRPr>
          </a:p>
        </p:txBody>
      </p:sp>
      <p:sp>
        <p:nvSpPr>
          <p:cNvPr id="45" name="CustomShape 2"/>
          <p:cNvSpPr/>
          <p:nvPr/>
        </p:nvSpPr>
        <p:spPr>
          <a:xfrm>
            <a:off x="1584000" y="2448000"/>
            <a:ext cx="7335000" cy="4031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marL="2540">
              <a:lnSpc>
                <a:spcPct val="125000"/>
              </a:lnSpc>
              <a:spcBef>
                <a:spcPts val="916"/>
              </a:spcBef>
              <a:buClr>
                <a:srgbClr val="66CCFF"/>
              </a:buClr>
            </a:pPr>
            <a:r>
              <a:rPr lang="en-US" sz="2200" b="0" strike="noStrike" spc="-1" dirty="0" err="1">
                <a:solidFill>
                  <a:srgbClr val="000000"/>
                </a:solidFill>
                <a:latin typeface="ＭＳ Ｐゴシック"/>
                <a:ea typeface="ＭＳ Ｐゴシック"/>
              </a:rPr>
              <a:t>本文見出し</a:t>
            </a:r>
            <a:endParaRPr lang="en-US" sz="2200" b="0" strike="noStrike" spc="-1" dirty="0" err="1">
              <a:latin typeface="Arial"/>
            </a:endParaRPr>
          </a:p>
          <a:p>
            <a:pPr marL="262890">
              <a:lnSpc>
                <a:spcPct val="125000"/>
              </a:lnSpc>
              <a:spcBef>
                <a:spcPts val="601"/>
              </a:spcBef>
            </a:pPr>
            <a:r>
              <a:rPr lang="en-US" sz="1500" b="0" strike="noStrike" spc="-1" dirty="0" err="1">
                <a:solidFill>
                  <a:srgbClr val="000000"/>
                </a:solidFill>
                <a:latin typeface="ＭＳ Ｐゴシック"/>
                <a:ea typeface="ＭＳ Ｐゴシック"/>
              </a:rPr>
              <a:t>本文</a:t>
            </a:r>
            <a:r>
              <a:rPr lang="en-US" sz="1500" b="0" strike="noStrike" spc="-1" dirty="0">
                <a:solidFill>
                  <a:srgbClr val="000000"/>
                </a:solidFill>
                <a:latin typeface="ＭＳ Ｐゴシック"/>
                <a:ea typeface="ＭＳ Ｐゴシック"/>
              </a:rPr>
              <a:t>□□□□□□□□</a:t>
            </a:r>
            <a:endParaRPr lang="en-US" sz="1500" b="0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</TotalTime>
  <Application>Microsoft Office PowerPoint</Application>
  <PresentationFormat>ユーザー設定</PresentationFormat>
  <Slides>2</Slides>
  <Notes>0</Notes>
  <HiddenSlides>0</HiddenSlide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Theme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subject/>
  <dc:creator/>
  <dc:description/>
  <cp:lastModifiedBy/>
  <cp:revision>11</cp:revision>
  <dcterms:created xsi:type="dcterms:W3CDTF">2019-06-20T23:44:16Z</dcterms:created>
  <dcterms:modified xsi:type="dcterms:W3CDTF">2019-08-18T15:21:58Z</dcterms:modified>
  <dc:language>ja-JP</dc:language>
</cp:coreProperties>
</file>