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E5577EBA-7E69-47EC-94E5-459A7064121D}"/>
    <pc:docChg chg="modSld">
      <pc:chgData name="是好日 日日" userId="add5ff3f1f9361dc" providerId="Windows Live" clId="Web-{E5577EBA-7E69-47EC-94E5-459A7064121D}" dt="2019-08-18T15:22:17.782" v="0" actId="20577"/>
      <pc:docMkLst>
        <pc:docMk/>
      </pc:docMkLst>
      <pc:sldChg chg="modSp">
        <pc:chgData name="是好日 日日" userId="add5ff3f1f9361dc" providerId="Windows Live" clId="Web-{E5577EBA-7E69-47EC-94E5-459A7064121D}" dt="2019-08-18T15:22:17.782" v="0" actId="20577"/>
        <pc:sldMkLst>
          <pc:docMk/>
          <pc:sldMk cId="0" sldId="257"/>
        </pc:sldMkLst>
        <pc:spChg chg="mod">
          <ac:chgData name="是好日 日日" userId="add5ff3f1f9361dc" providerId="Windows Live" clId="Web-{E5577EBA-7E69-47EC-94E5-459A7064121D}" dt="2019-08-18T15:22:17.782" v="0" actId="20577"/>
          <ac:spMkLst>
            <pc:docMk/>
            <pc:sldMk cId="0" sldId="257"/>
            <ac:spMk id="4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2340000"/>
            <a:ext cx="7224840" cy="1560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18720" y="4697640"/>
            <a:ext cx="3453840" cy="486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744000"/>
            <a:ext cx="7482960" cy="578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3140640" y="1944000"/>
            <a:ext cx="4410000" cy="394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/>
          <p:cNvPicPr/>
          <p:nvPr/>
        </p:nvPicPr>
        <p:blipFill>
          <a:blip r:embed="rId3"/>
          <a:stretch/>
        </p:blipFill>
        <p:spPr>
          <a:xfrm>
            <a:off x="1440" y="0"/>
            <a:ext cx="10688400" cy="755892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680" y="1348200"/>
            <a:ext cx="6487200" cy="1099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592280" y="2448000"/>
            <a:ext cx="7335000" cy="4031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5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lang="en-US" sz="1500" b="0" strike="noStrike" spc="-1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11</cp:revision>
  <dcterms:created xsi:type="dcterms:W3CDTF">2019-06-20T23:44:16Z</dcterms:created>
  <dcterms:modified xsi:type="dcterms:W3CDTF">2019-08-18T15:22:17Z</dcterms:modified>
  <dc:language>ja-JP</dc:language>
</cp:coreProperties>
</file>