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920" cy="163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529440" y="3816000"/>
            <a:ext cx="345456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3680" cy="57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416120" y="1800000"/>
            <a:ext cx="1859400" cy="39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101320" y="410760"/>
            <a:ext cx="6487920" cy="109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677600" y="1656000"/>
            <a:ext cx="7335720" cy="38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820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49320" y="201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2019-08-16T23:50:08Z</dcterms:modified>
  <cp:revision>9</cp:revision>
  <dc:subject/>
  <dc:title/>
</cp:coreProperties>
</file>