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1944000"/>
            <a:ext cx="7558920" cy="163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3618360" y="5994000"/>
            <a:ext cx="3454560" cy="48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440" y="3240000"/>
            <a:ext cx="7483680" cy="579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4416120" y="1800000"/>
            <a:ext cx="1859400" cy="39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0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43" name="" descr="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2101320" y="410760"/>
            <a:ext cx="6487920" cy="1099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1677600" y="1656000"/>
            <a:ext cx="7335720" cy="388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820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7" name="" descr="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2019-08-16T23:43:13Z</dcterms:modified>
  <cp:revision>6</cp:revision>
  <dc:subject/>
  <dc:title/>
</cp:coreProperties>
</file>