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5648CE18-29DE-4904-9201-E9796D522588}"/>
    <pc:docChg chg="modSld">
      <pc:chgData name="是好日 日日" userId="add5ff3f1f9361dc" providerId="Windows Live" clId="Web-{5648CE18-29DE-4904-9201-E9796D522588}" dt="2019-08-18T15:51:49.415" v="1" actId="20577"/>
      <pc:docMkLst>
        <pc:docMk/>
      </pc:docMkLst>
      <pc:sldChg chg="modSp">
        <pc:chgData name="是好日 日日" userId="add5ff3f1f9361dc" providerId="Windows Live" clId="Web-{5648CE18-29DE-4904-9201-E9796D522588}" dt="2019-08-18T15:51:49.415" v="1" actId="20577"/>
        <pc:sldMkLst>
          <pc:docMk/>
          <pc:sldMk cId="0" sldId="257"/>
        </pc:sldMkLst>
        <pc:spChg chg="mod">
          <ac:chgData name="是好日 日日" userId="add5ff3f1f9361dc" providerId="Windows Live" clId="Web-{5648CE18-29DE-4904-9201-E9796D522588}" dt="2019-08-18T15:51:49.415" v="1" actId="20577"/>
          <ac:spMkLst>
            <pc:docMk/>
            <pc:sldMk cId="0" sldId="257"/>
            <ac:spMk id="81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66720" y="3119400"/>
            <a:ext cx="7557120" cy="163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5256000"/>
            <a:ext cx="393048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604160" y="4317840"/>
            <a:ext cx="748188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38360" y="2880000"/>
            <a:ext cx="201384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52800" y="1728000"/>
            <a:ext cx="6486120" cy="109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78320" y="2664000"/>
            <a:ext cx="7333920" cy="345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25000"/>
              </a:lnSpc>
              <a:spcBef>
                <a:spcPts val="916"/>
              </a:spcBef>
              <a:buClr>
                <a:srgbClr val="FF6666"/>
              </a:buClr>
              <a:buSzPct val="45000"/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31</cp:revision>
  <dcterms:created xsi:type="dcterms:W3CDTF">2019-06-20T23:44:16Z</dcterms:created>
  <dcterms:modified xsi:type="dcterms:W3CDTF">2019-08-18T15:51:52Z</dcterms:modified>
  <dc:language>ja-JP</dc:language>
</cp:coreProperties>
</file>