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1720" cy="1341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en-US" sz="1800" spc="-1" strike="noStrike">
                <a:latin typeface="Arial"/>
              </a:rPr>
              <a:t>タイトルテキストの書式を編集するにはクリックします。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6360" y="2736000"/>
            <a:ext cx="7558560" cy="163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379320" y="6642360"/>
            <a:ext cx="393228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 algn="ctr"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8320" y="3956760"/>
            <a:ext cx="7483320" cy="57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0000" y="2808000"/>
            <a:ext cx="2015640" cy="4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2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101680" y="1008000"/>
            <a:ext cx="6487560" cy="109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667160" y="2391120"/>
            <a:ext cx="7335360" cy="345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784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84" name="" descr="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2019-08-12T23:48:22Z</dcterms:modified>
  <cp:revision>13</cp:revision>
  <dc:subject/>
  <dc:title/>
</cp:coreProperties>
</file>