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c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583640" y="1944000"/>
            <a:ext cx="7558920" cy="163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6633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3817440" y="5634360"/>
            <a:ext cx="345420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6633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6633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6633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6633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6633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33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6633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6633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6633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1603440" y="3240000"/>
            <a:ext cx="7483680" cy="57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6633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41" name="" descr=""/>
          <p:cNvPicPr/>
          <p:nvPr/>
        </p:nvPicPr>
        <p:blipFill>
          <a:blip r:embed="rId1"/>
          <a:stretch/>
        </p:blipFill>
        <p:spPr>
          <a:xfrm>
            <a:off x="1440" y="36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42" name="CustomShape 4"/>
          <p:cNvSpPr/>
          <p:nvPr/>
        </p:nvSpPr>
        <p:spPr>
          <a:xfrm>
            <a:off x="4302000" y="5256000"/>
            <a:ext cx="208728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663300"/>
                </a:solidFill>
                <a:latin typeface="ＭＳ ゴシック"/>
                <a:ea typeface="ＭＳ ゴシック"/>
              </a:rPr>
              <a:t>○○</a:t>
            </a:r>
            <a:r>
              <a:rPr b="1" lang="en-US" sz="1600" spc="-1" strike="noStrike">
                <a:solidFill>
                  <a:srgbClr val="663300"/>
                </a:solidFill>
                <a:latin typeface="ＭＳ ゴシック"/>
                <a:ea typeface="ＭＳ ゴシック"/>
              </a:rPr>
              <a:t>株式会社</a:t>
            </a:r>
            <a:endParaRPr b="0" lang="en-US" sz="1600" spc="-1" strike="noStrike">
              <a:solidFill>
                <a:srgbClr val="6633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c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101320" y="410760"/>
            <a:ext cx="6487920" cy="109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6633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1677600" y="1656000"/>
            <a:ext cx="7335720" cy="424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840">
              <a:lnSpc>
                <a:spcPct val="125000"/>
              </a:lnSpc>
              <a:spcBef>
                <a:spcPts val="916"/>
              </a:spcBef>
              <a:buClr>
                <a:srgbClr val="663300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6633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6633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5" name="" descr=""/>
          <p:cNvPicPr/>
          <p:nvPr/>
        </p:nvPicPr>
        <p:blipFill>
          <a:blip r:embed="rId1"/>
          <a:stretch/>
        </p:blipFill>
        <p:spPr>
          <a:xfrm>
            <a:off x="1440" y="36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2019-07-31T14:27:32Z</dcterms:modified>
  <cp:revision>12</cp:revision>
  <dc:subject/>
  <dc:title/>
</cp:coreProperties>
</file>