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4302000" y="5256000"/>
            <a:ext cx="20872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336666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2019-07-31T14:24:57Z</dcterms:modified>
  <cp:revision>9</cp:revision>
  <dc:subject/>
  <dc:title/>
</cp:coreProperties>
</file>