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92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817440" y="563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68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2" name="CustomShape 4"/>
          <p:cNvSpPr/>
          <p:nvPr/>
        </p:nvSpPr>
        <p:spPr>
          <a:xfrm>
            <a:off x="4302000" y="5256000"/>
            <a:ext cx="20876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1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92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72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ff6666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2019-07-31T14:23:38Z</dcterms:modified>
  <cp:revision>8</cp:revision>
  <dc:subject/>
  <dc:title/>
</cp:coreProperties>
</file>