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360"/>
            <a:ext cx="10686600" cy="75571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66360" y="1944000"/>
            <a:ext cx="755676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603800" y="324000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4320000" y="4392000"/>
            <a:ext cx="18684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○○○○○○○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3626640" y="5130360"/>
            <a:ext cx="34380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800" y="720"/>
            <a:ext cx="10686600" cy="755712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67720" y="1132200"/>
            <a:ext cx="648576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944000" y="2377440"/>
            <a:ext cx="7333560" cy="194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6000">
              <a:lnSpc>
                <a:spcPct val="125000"/>
              </a:lnSpc>
              <a:spcBef>
                <a:spcPts val="916"/>
              </a:spcBef>
              <a:buClr>
                <a:srgbClr val="669900"/>
              </a:buClr>
              <a:buSzPct val="80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2019-07-31T15:47:22Z</dcterms:modified>
  <cp:revision>16</cp:revision>
  <dc:subject/>
  <dc:title/>
</cp:coreProperties>
</file>