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6960" cy="75574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66360" y="1944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603800" y="324000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4320000" y="4392000"/>
            <a:ext cx="1868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○○○○○○○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3626640" y="5130360"/>
            <a:ext cx="34383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800" y="720"/>
            <a:ext cx="10686960" cy="755748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67720" y="1132200"/>
            <a:ext cx="648612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944000" y="2377440"/>
            <a:ext cx="7333920" cy="1940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2019-07-31T15:42:03Z</dcterms:modified>
  <cp:revision>14</cp:revision>
  <dc:subject/>
  <dc:title/>
</cp:coreProperties>
</file>