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</p:sldIdLst>
  <p:sldSz cx="10691812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" descr=""/>
          <p:cNvPicPr/>
          <p:nvPr/>
        </p:nvPicPr>
        <p:blipFill>
          <a:blip r:embed="rId2"/>
          <a:stretch/>
        </p:blipFill>
        <p:spPr>
          <a:xfrm>
            <a:off x="1440" y="360"/>
            <a:ext cx="10687320" cy="7557840"/>
          </a:xfrm>
          <a:prstGeom prst="rect">
            <a:avLst/>
          </a:prstGeom>
          <a:ln>
            <a:noFill/>
          </a:ln>
        </p:spPr>
      </p:pic>
      <p:sp>
        <p:nvSpPr>
          <p:cNvPr id="39" name="CustomShape 1"/>
          <p:cNvSpPr/>
          <p:nvPr/>
        </p:nvSpPr>
        <p:spPr>
          <a:xfrm>
            <a:off x="1566360" y="1944000"/>
            <a:ext cx="7557480" cy="1632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40" name="CustomShape 2"/>
          <p:cNvSpPr/>
          <p:nvPr/>
        </p:nvSpPr>
        <p:spPr>
          <a:xfrm>
            <a:off x="1603800" y="3240000"/>
            <a:ext cx="7482240" cy="577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41" name="CustomShape 3"/>
          <p:cNvSpPr/>
          <p:nvPr/>
        </p:nvSpPr>
        <p:spPr>
          <a:xfrm>
            <a:off x="4320000" y="4392000"/>
            <a:ext cx="1869120" cy="333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en-US" sz="1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○○○○○○○</a:t>
            </a:r>
            <a:endParaRPr b="0" lang="en-US" sz="1600" spc="-1" strike="noStrike">
              <a:latin typeface="Arial"/>
            </a:endParaRPr>
          </a:p>
        </p:txBody>
      </p:sp>
      <p:pic>
        <p:nvPicPr>
          <p:cNvPr id="42" name="" descr=""/>
          <p:cNvPicPr/>
          <p:nvPr/>
        </p:nvPicPr>
        <p:blipFill>
          <a:blip r:embed="rId3"/>
          <a:stretch/>
        </p:blipFill>
        <p:spPr>
          <a:xfrm>
            <a:off x="1440" y="0"/>
            <a:ext cx="10688040" cy="7558560"/>
          </a:xfrm>
          <a:prstGeom prst="rect">
            <a:avLst/>
          </a:prstGeom>
          <a:ln>
            <a:noFill/>
          </a:ln>
        </p:spPr>
      </p:pic>
      <p:sp>
        <p:nvSpPr>
          <p:cNvPr id="43" name="CustomShape 4"/>
          <p:cNvSpPr/>
          <p:nvPr/>
        </p:nvSpPr>
        <p:spPr>
          <a:xfrm>
            <a:off x="3626640" y="5130360"/>
            <a:ext cx="3438360" cy="48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 algn="ctr">
              <a:lnSpc>
                <a:spcPct val="100000"/>
              </a:lnSpc>
            </a:pP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669933"/>
                </a:solidFill>
                <a:latin typeface="ＭＳ ゴシック"/>
                <a:ea typeface="ＭＳ ゴシック"/>
              </a:rPr>
              <a:t> </a:t>
            </a:r>
            <a:endParaRPr b="0" lang="en-US" sz="13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" descr=""/>
          <p:cNvPicPr/>
          <p:nvPr/>
        </p:nvPicPr>
        <p:blipFill>
          <a:blip r:embed="rId2"/>
          <a:stretch/>
        </p:blipFill>
        <p:spPr>
          <a:xfrm>
            <a:off x="1440" y="360"/>
            <a:ext cx="10687320" cy="7557840"/>
          </a:xfrm>
          <a:prstGeom prst="rect">
            <a:avLst/>
          </a:prstGeom>
          <a:ln>
            <a:noFill/>
          </a:ln>
        </p:spPr>
      </p:pic>
      <p:sp>
        <p:nvSpPr>
          <p:cNvPr id="45" name="CustomShape 1"/>
          <p:cNvSpPr/>
          <p:nvPr/>
        </p:nvSpPr>
        <p:spPr>
          <a:xfrm>
            <a:off x="2367720" y="1132200"/>
            <a:ext cx="6486480" cy="1098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46" name="CustomShape 2"/>
          <p:cNvSpPr/>
          <p:nvPr/>
        </p:nvSpPr>
        <p:spPr>
          <a:xfrm>
            <a:off x="1944000" y="2377440"/>
            <a:ext cx="7334280" cy="1941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270000" indent="-266760">
              <a:lnSpc>
                <a:spcPct val="125000"/>
              </a:lnSpc>
              <a:spcBef>
                <a:spcPts val="916"/>
              </a:spcBef>
              <a:buClr>
                <a:srgbClr val="ff9900"/>
              </a:buClr>
              <a:buFont typeface="Wingdings" charset="2"/>
              <a:buChar char=""/>
            </a:pPr>
            <a:r>
              <a:rPr b="0" lang="en-US" sz="22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b="0" lang="en-US" sz="2200" spc="-1" strike="noStrike">
              <a:latin typeface="Arial"/>
            </a:endParaRPr>
          </a:p>
          <a:p>
            <a:pPr marL="26352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□□□□□□□□</a:t>
            </a:r>
            <a:endParaRPr b="0" lang="en-US" sz="1500" spc="-1" strike="noStrike">
              <a:latin typeface="Arial"/>
            </a:endParaRPr>
          </a:p>
        </p:txBody>
      </p:sp>
      <p:pic>
        <p:nvPicPr>
          <p:cNvPr id="47" name="" descr=""/>
          <p:cNvPicPr/>
          <p:nvPr/>
        </p:nvPicPr>
        <p:blipFill>
          <a:blip r:embed="rId3"/>
          <a:stretch/>
        </p:blipFill>
        <p:spPr>
          <a:xfrm>
            <a:off x="1440" y="0"/>
            <a:ext cx="10687680" cy="75585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2019-06-20T23:44:16Z</dcterms:created>
  <dc:creator/>
  <dc:description/>
  <dc:language>ja-JP</dc:language>
  <cp:lastModifiedBy/>
  <dcterms:modified xsi:type="dcterms:W3CDTF">2019-07-31T15:43:27Z</dcterms:modified>
  <cp:revision>13</cp:revision>
  <dc:subject/>
  <dc:title/>
</cp:coreProperties>
</file>