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1440" y="360"/>
            <a:ext cx="10687680" cy="755820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566360" y="1944000"/>
            <a:ext cx="7557840" cy="163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1603800" y="3240000"/>
            <a:ext cx="7482600" cy="578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4320000" y="4392000"/>
            <a:ext cx="186948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○○○○○○○</a:t>
            </a:r>
            <a:endParaRPr b="0" lang="en-US" sz="1600" spc="-1" strike="noStrike">
              <a:latin typeface="Arial"/>
            </a:endParaRPr>
          </a:p>
        </p:txBody>
      </p:sp>
      <p:pic>
        <p:nvPicPr>
          <p:cNvPr id="42" name="" descr=""/>
          <p:cNvPicPr/>
          <p:nvPr/>
        </p:nvPicPr>
        <p:blipFill>
          <a:blip r:embed="rId3"/>
          <a:stretch/>
        </p:blipFill>
        <p:spPr>
          <a:xfrm>
            <a:off x="36720" y="10800"/>
            <a:ext cx="10688040" cy="7558560"/>
          </a:xfrm>
          <a:prstGeom prst="rect">
            <a:avLst/>
          </a:prstGeom>
          <a:ln>
            <a:noFill/>
          </a:ln>
        </p:spPr>
      </p:pic>
      <p:sp>
        <p:nvSpPr>
          <p:cNvPr id="43" name="CustomShape 4"/>
          <p:cNvSpPr/>
          <p:nvPr/>
        </p:nvSpPr>
        <p:spPr>
          <a:xfrm>
            <a:off x="3626640" y="5130360"/>
            <a:ext cx="343836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" descr=""/>
          <p:cNvPicPr/>
          <p:nvPr/>
        </p:nvPicPr>
        <p:blipFill>
          <a:blip r:embed="rId2"/>
          <a:stretch/>
        </p:blipFill>
        <p:spPr>
          <a:xfrm>
            <a:off x="1440" y="360"/>
            <a:ext cx="10687680" cy="7558200"/>
          </a:xfrm>
          <a:prstGeom prst="rect">
            <a:avLst/>
          </a:prstGeom>
          <a:ln>
            <a:noFill/>
          </a:ln>
        </p:spPr>
      </p:pic>
      <p:sp>
        <p:nvSpPr>
          <p:cNvPr id="45" name="CustomShape 1"/>
          <p:cNvSpPr/>
          <p:nvPr/>
        </p:nvSpPr>
        <p:spPr>
          <a:xfrm>
            <a:off x="2367720" y="1132200"/>
            <a:ext cx="6486840" cy="1098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6" name="CustomShape 2"/>
          <p:cNvSpPr/>
          <p:nvPr/>
        </p:nvSpPr>
        <p:spPr>
          <a:xfrm>
            <a:off x="1944000" y="2377440"/>
            <a:ext cx="7334640" cy="1941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12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7" name="" descr=""/>
          <p:cNvPicPr/>
          <p:nvPr/>
        </p:nvPicPr>
        <p:blipFill>
          <a:blip r:embed="rId3"/>
          <a:stretch/>
        </p:blipFill>
        <p:spPr>
          <a:xfrm>
            <a:off x="36720" y="10800"/>
            <a:ext cx="10688040" cy="75585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2019-07-31T15:43:58Z</dcterms:modified>
  <cp:revision>12</cp:revision>
  <dc:subject/>
  <dc:title/>
</cp:coreProperties>
</file>