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-3276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26640" y="5130360"/>
            <a:ext cx="34383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800" y="3240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20000" y="4392000"/>
            <a:ext cx="18698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5000" cy="194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2019-07-31T15:40:50Z</dcterms:modified>
  <cp:revision>11</cp:revision>
  <dc:subject/>
  <dc:title/>
</cp:coreProperties>
</file>