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66360" y="1944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603800" y="324000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4320000" y="4392000"/>
            <a:ext cx="18694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○○○○○○○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440" y="36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3626640" y="5130360"/>
            <a:ext cx="34383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67720" y="1132200"/>
            <a:ext cx="648684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944000" y="2377440"/>
            <a:ext cx="7334640" cy="194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360"/>
            <a:ext cx="10687680" cy="755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2019-07-31T15:42:47Z</dcterms:modified>
  <cp:revision>10</cp:revision>
  <dc:subject/>
  <dc:title/>
</cp:coreProperties>
</file>