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583640" y="1944000"/>
            <a:ext cx="755856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663000" y="5346360"/>
            <a:ext cx="336528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3440" y="3240000"/>
            <a:ext cx="748332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338360" y="4896000"/>
            <a:ext cx="20142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〇〇〇〇〇〇〇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410760"/>
            <a:ext cx="648756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5360" cy="215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9900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2019-07-31T12:40:16Z</dcterms:modified>
  <cp:revision>8</cp:revision>
  <dc:subject/>
  <dc:title/>
</cp:coreProperties>
</file>