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media/image1.png" ContentType="image/png"/>
  <Override PartName="/ppt/media/image2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</p:sldIdLst>
  <p:sldSz cx="10691812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CustomShape 1"/>
          <p:cNvSpPr/>
          <p:nvPr/>
        </p:nvSpPr>
        <p:spPr>
          <a:xfrm>
            <a:off x="1583640" y="1944000"/>
            <a:ext cx="7558560" cy="1633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3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39" name="CustomShape 2"/>
          <p:cNvSpPr/>
          <p:nvPr/>
        </p:nvSpPr>
        <p:spPr>
          <a:xfrm>
            <a:off x="3663000" y="5346360"/>
            <a:ext cx="3365280" cy="485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spAutoFit/>
          </a:bodyPr>
          <a:p>
            <a:pPr>
              <a:lnSpc>
                <a:spcPct val="100000"/>
              </a:lnSpc>
            </a:pP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〒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123-4567 □□□□□□□□□□□</a:t>
            </a:r>
            <a:br/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TEL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　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FAX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endParaRPr b="0" lang="en-US" sz="1300" spc="-1" strike="noStrike">
              <a:latin typeface="Arial"/>
            </a:endParaRPr>
          </a:p>
        </p:txBody>
      </p:sp>
      <p:sp>
        <p:nvSpPr>
          <p:cNvPr id="40" name="CustomShape 3"/>
          <p:cNvSpPr/>
          <p:nvPr/>
        </p:nvSpPr>
        <p:spPr>
          <a:xfrm>
            <a:off x="1603440" y="3240000"/>
            <a:ext cx="7483320" cy="578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41" name="CustomShape 4"/>
          <p:cNvSpPr/>
          <p:nvPr/>
        </p:nvSpPr>
        <p:spPr>
          <a:xfrm>
            <a:off x="4338360" y="4896000"/>
            <a:ext cx="2014200" cy="364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</a:pPr>
            <a:r>
              <a:rPr b="1" lang="en-US" sz="18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〇〇〇〇〇〇〇</a:t>
            </a:r>
            <a:endParaRPr b="0" lang="en-US" sz="1800" spc="-1" strike="noStrike">
              <a:latin typeface="Arial"/>
            </a:endParaRPr>
          </a:p>
        </p:txBody>
      </p:sp>
      <p:pic>
        <p:nvPicPr>
          <p:cNvPr id="42" name="" descr=""/>
          <p:cNvPicPr/>
          <p:nvPr/>
        </p:nvPicPr>
        <p:blipFill>
          <a:blip r:embed="rId1"/>
          <a:stretch/>
        </p:blipFill>
        <p:spPr>
          <a:xfrm>
            <a:off x="1440" y="0"/>
            <a:ext cx="10688400" cy="7558920"/>
          </a:xfrm>
          <a:prstGeom prst="rect">
            <a:avLst/>
          </a:prstGeom>
          <a:ln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CustomShape 1"/>
          <p:cNvSpPr/>
          <p:nvPr/>
        </p:nvSpPr>
        <p:spPr>
          <a:xfrm>
            <a:off x="2101320" y="410760"/>
            <a:ext cx="6487560" cy="1099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44" name="CustomShape 2"/>
          <p:cNvSpPr/>
          <p:nvPr/>
        </p:nvSpPr>
        <p:spPr>
          <a:xfrm>
            <a:off x="1677600" y="1656000"/>
            <a:ext cx="7335360" cy="2159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Autofit/>
          </a:bodyPr>
          <a:p>
            <a:pPr marL="270000" indent="-267840">
              <a:lnSpc>
                <a:spcPct val="125000"/>
              </a:lnSpc>
              <a:spcBef>
                <a:spcPts val="916"/>
              </a:spcBef>
              <a:buClr>
                <a:srgbClr val="996699"/>
              </a:buClr>
              <a:buFont typeface="Wingdings" charset="2"/>
              <a:buChar char=""/>
            </a:pPr>
            <a:r>
              <a:rPr b="0" lang="en-US" sz="22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b="0" lang="en-US" sz="2200" spc="-1" strike="noStrike">
              <a:latin typeface="Arial"/>
            </a:endParaRPr>
          </a:p>
          <a:p>
            <a:pPr marL="263520">
              <a:lnSpc>
                <a:spcPct val="125000"/>
              </a:lnSpc>
              <a:spcBef>
                <a:spcPts val="601"/>
              </a:spcBef>
            </a:pPr>
            <a:r>
              <a:rPr b="0" lang="en-US" sz="15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本文□□□□□□□□</a:t>
            </a:r>
            <a:endParaRPr b="0" lang="en-US" sz="1500" spc="-1" strike="noStrike">
              <a:latin typeface="Arial"/>
            </a:endParaRPr>
          </a:p>
        </p:txBody>
      </p:sp>
      <p:pic>
        <p:nvPicPr>
          <p:cNvPr id="45" name="" descr=""/>
          <p:cNvPicPr/>
          <p:nvPr/>
        </p:nvPicPr>
        <p:blipFill>
          <a:blip r:embed="rId1"/>
          <a:stretch/>
        </p:blipFill>
        <p:spPr>
          <a:xfrm>
            <a:off x="1440" y="0"/>
            <a:ext cx="10688400" cy="7558920"/>
          </a:xfrm>
          <a:prstGeom prst="rect">
            <a:avLst/>
          </a:prstGeom>
          <a:ln>
            <a:noFill/>
          </a:ln>
        </p:spPr>
      </p:pic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19</TotalTime>
  <Application>LibreOffice/6.2.1.2$Windows_x86 LibreOffice_project/7bcb35dc3024a62dea0caee87020152d1ee96e71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2019-06-20T23:44:16Z</dcterms:created>
  <dc:creator/>
  <dc:description/>
  <dc:language>ja-JP</dc:language>
  <cp:lastModifiedBy/>
  <dcterms:modified xsi:type="dcterms:W3CDTF">2019-07-31T12:39:49Z</dcterms:modified>
  <cp:revision>9</cp:revision>
  <dc:subject/>
  <dc:title/>
</cp:coreProperties>
</file>