
<file path=[Content_Types].xml><?xml version="1.0" encoding="utf-8"?>
<Types xmlns="http://schemas.openxmlformats.org/package/2006/content-types">
  <Default Extension="xml" ContentType="application/xml"/>
  <Default Extension="rels" ContentType="application/vnd.openxmlformats-package.relationships+xml"/>
  <Default Extension="png" ContentType="image/png"/>
  <Default Extension="jpeg" ContentType="image/jpeg"/>
  <Override PartName="/_rels/.rels" ContentType="application/vnd.openxmlformats-package.relationships+xml"/>
  <Override PartName="/docProps/core.xml" ContentType="application/vnd.openxmlformats-package.core-properties+xml"/>
  <Override PartName="/docProps/app.xml" ContentType="application/vnd.openxmlformats-officedocument.extended-properties+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_rels/slideMaster1.xml.rels" ContentType="application/vnd.openxmlformats-package.relationships+xml"/>
  <Override PartName="/ppt/theme/theme1.xml" ContentType="application/vnd.openxmlformats-officedocument.theme+xml"/>
  <Override PartName="/ppt/slideLayouts/slideLayout9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_rels/slideLayout9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10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12.xml.rels" ContentType="application/vnd.openxmlformats-package.relationships+xml"/>
  <Override PartName="/ppt/_rels/presentation.xml.rels" ContentType="application/vnd.openxmlformats-package.relationships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_rels/slide1.xml.rels" ContentType="application/vnd.openxmlformats-package.relationships+xml"/>
  <Override PartName="/ppt/slides/_rels/slide2.xml.rels" ContentType="application/vnd.openxmlformats-package.relationships+xml"/>
  <Override PartName="/ppt/media/image1.png" ContentType="image/png"/>
  <Override PartName="/ppt/media/image2.png" ContentType="image/png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  <p:sldId id="257" r:id="rId4"/>
  </p:sldIdLst>
  <p:sldSz cx="10691812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<Relationship Id="rId4" Type="http://schemas.openxmlformats.org/officeDocument/2006/relationships/slide" Target="slides/slide2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4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5" name="PlaceHolder 3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9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0" name="PlaceHolder 5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3" name="PlaceHolder 3"/>
          <p:cNvSpPr>
            <a:spLocks noGrp="1"/>
          </p:cNvSpPr>
          <p:nvPr>
            <p:ph type="body"/>
          </p:nvPr>
        </p:nvSpPr>
        <p:spPr>
          <a:xfrm>
            <a:off x="378756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4" name="PlaceHolder 4"/>
          <p:cNvSpPr>
            <a:spLocks noGrp="1"/>
          </p:cNvSpPr>
          <p:nvPr>
            <p:ph type="body"/>
          </p:nvPr>
        </p:nvSpPr>
        <p:spPr>
          <a:xfrm>
            <a:off x="7041240" y="176868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5" name="PlaceHolder 5"/>
          <p:cNvSpPr>
            <a:spLocks noGrp="1"/>
          </p:cNvSpPr>
          <p:nvPr>
            <p:ph type="body"/>
          </p:nvPr>
        </p:nvSpPr>
        <p:spPr>
          <a:xfrm>
            <a:off x="534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6" name="PlaceHolder 6"/>
          <p:cNvSpPr>
            <a:spLocks noGrp="1"/>
          </p:cNvSpPr>
          <p:nvPr>
            <p:ph type="body"/>
          </p:nvPr>
        </p:nvSpPr>
        <p:spPr>
          <a:xfrm>
            <a:off x="378756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37" name="PlaceHolder 7"/>
          <p:cNvSpPr>
            <a:spLocks noGrp="1"/>
          </p:cNvSpPr>
          <p:nvPr>
            <p:ph type="body"/>
          </p:nvPr>
        </p:nvSpPr>
        <p:spPr>
          <a:xfrm>
            <a:off x="7041240" y="4058640"/>
            <a:ext cx="309816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3" name="PlaceHolder 2"/>
          <p:cNvSpPr>
            <a:spLocks noGrp="1"/>
          </p:cNvSpPr>
          <p:nvPr>
            <p:ph type="subTitle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5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7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8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PlaceHolder 1"/>
          <p:cNvSpPr>
            <a:spLocks noGrp="1"/>
          </p:cNvSpPr>
          <p:nvPr>
            <p:ph type="subTitle"/>
          </p:nvPr>
        </p:nvSpPr>
        <p:spPr>
          <a:xfrm>
            <a:off x="534240" y="301320"/>
            <a:ext cx="9622080" cy="585036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2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3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4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5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16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7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18" name="PlaceHolder 4"/>
          <p:cNvSpPr>
            <a:spLocks noGrp="1"/>
          </p:cNvSpPr>
          <p:nvPr>
            <p:ph type="body"/>
          </p:nvPr>
        </p:nvSpPr>
        <p:spPr>
          <a:xfrm>
            <a:off x="5464800" y="405864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spAutoFit/>
          </a:bodyPr>
          <a:p>
            <a:pPr algn="ctr"/>
            <a:endParaRPr b="0" lang="en-US" sz="4400" spc="-1" strike="noStrike">
              <a:latin typeface="Arial"/>
            </a:endParaRPr>
          </a:p>
        </p:txBody>
      </p:sp>
      <p:sp>
        <p:nvSpPr>
          <p:cNvPr id="20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1" name="PlaceHolder 3"/>
          <p:cNvSpPr>
            <a:spLocks noGrp="1"/>
          </p:cNvSpPr>
          <p:nvPr>
            <p:ph type="body"/>
          </p:nvPr>
        </p:nvSpPr>
        <p:spPr>
          <a:xfrm>
            <a:off x="5464800" y="1768680"/>
            <a:ext cx="46954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  <p:sp>
        <p:nvSpPr>
          <p:cNvPr id="22" name="PlaceHolder 4"/>
          <p:cNvSpPr>
            <a:spLocks noGrp="1"/>
          </p:cNvSpPr>
          <p:nvPr>
            <p:ph type="body"/>
          </p:nvPr>
        </p:nvSpPr>
        <p:spPr>
          <a:xfrm>
            <a:off x="534240" y="4058640"/>
            <a:ext cx="9622080" cy="20908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endParaRPr b="0" lang="en-US" sz="3200" spc="-1" strike="noStrike"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34240" y="301320"/>
            <a:ext cx="9622080" cy="1261800"/>
          </a:xfrm>
          <a:prstGeom prst="rect">
            <a:avLst/>
          </a:prstGeom>
        </p:spPr>
        <p:txBody>
          <a:bodyPr lIns="0" rIns="0" tIns="0" bIns="0" anchor="ctr">
            <a:noAutofit/>
          </a:bodyPr>
          <a:p>
            <a:pPr algn="ctr"/>
            <a:r>
              <a:rPr b="0" lang="en-US" sz="4400" spc="-1" strike="noStrike">
                <a:latin typeface="Arial"/>
              </a:rPr>
              <a:t>タイトルテキストの書式を編集するにはクリックします。</a:t>
            </a:r>
            <a:endParaRPr b="0" lang="en-US" sz="4400" spc="-1" strike="noStrike"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34240" y="1768680"/>
            <a:ext cx="9622080" cy="4384080"/>
          </a:xfrm>
          <a:prstGeom prst="rect">
            <a:avLst/>
          </a:prstGeom>
        </p:spPr>
        <p:txBody>
          <a:bodyPr lIns="0" rIns="0" tIns="0" bIns="0">
            <a:normAutofit/>
          </a:bodyPr>
          <a:p>
            <a:pPr marL="432000" indent="-324000">
              <a:spcBef>
                <a:spcPts val="1417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latin typeface="Arial"/>
              </a:rPr>
              <a:t>アウトラインテキストの書式を編集するにはクリックします。</a:t>
            </a:r>
            <a:endParaRPr b="0" lang="en-US" sz="3200" spc="-1" strike="noStrike">
              <a:latin typeface="Arial"/>
            </a:endParaRPr>
          </a:p>
          <a:p>
            <a:pPr lvl="1" marL="864000" indent="-324000">
              <a:spcBef>
                <a:spcPts val="1134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latin typeface="Arial"/>
              </a:rPr>
              <a:t>2</a:t>
            </a:r>
            <a:r>
              <a:rPr b="0" lang="en-US" sz="2800" spc="-1" strike="noStrike">
                <a:latin typeface="Arial"/>
              </a:rPr>
              <a:t>レベル目のアウトライン</a:t>
            </a:r>
            <a:endParaRPr b="0" lang="en-US" sz="2800" spc="-1" strike="noStrike">
              <a:latin typeface="Arial"/>
            </a:endParaRPr>
          </a:p>
          <a:p>
            <a:pPr lvl="2" marL="1296000" indent="-288000">
              <a:spcBef>
                <a:spcPts val="850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latin typeface="Arial"/>
              </a:rPr>
              <a:t>3</a:t>
            </a:r>
            <a:r>
              <a:rPr b="0" lang="en-US" sz="2400" spc="-1" strike="noStrike">
                <a:latin typeface="Arial"/>
              </a:rPr>
              <a:t>レベル目のアウトライン</a:t>
            </a:r>
            <a:endParaRPr b="0" lang="en-US" sz="2400" spc="-1" strike="noStrike">
              <a:latin typeface="Arial"/>
            </a:endParaRPr>
          </a:p>
          <a:p>
            <a:pPr lvl="3" marL="1728000" indent="-216000">
              <a:spcBef>
                <a:spcPts val="567"/>
              </a:spcBef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latin typeface="Arial"/>
              </a:rPr>
              <a:t>4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4" marL="2160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5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5" marL="2592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6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  <a:p>
            <a:pPr lvl="6" marL="3024000" indent="-216000">
              <a:spcBef>
                <a:spcPts val="283"/>
              </a:spcBef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latin typeface="Arial"/>
              </a:rPr>
              <a:t>7</a:t>
            </a:r>
            <a:r>
              <a:rPr b="0" lang="en-US" sz="2000" spc="-1" strike="noStrike">
                <a:latin typeface="Arial"/>
              </a:rPr>
              <a:t>レベル目のアウトライン</a:t>
            </a:r>
            <a:endParaRPr b="0" lang="en-US" sz="2000" spc="-1" strike="noStrike">
              <a:latin typeface="Arial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image" Target="../media/image1.png"/><Relationship Id="rId2" Type="http://schemas.openxmlformats.org/officeDocument/2006/relationships/slideLayout" Target="../slideLayouts/slideLayout1.xml"/>
</Relationships>
</file>

<file path=ppt/slides/_rels/slide2.xml.rels><?xml version="1.0" encoding="UTF-8"?>
<Relationships xmlns="http://schemas.openxmlformats.org/package/2006/relationships"><Relationship Id="rId1" Type="http://schemas.openxmlformats.org/officeDocument/2006/relationships/image" Target="../media/image2.png"/><Relationship Id="rId2" Type="http://schemas.openxmlformats.org/officeDocument/2006/relationships/slideLayout" Target="../slideLayouts/slideLayout1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8" name="" descr=""/>
          <p:cNvPicPr/>
          <p:nvPr/>
        </p:nvPicPr>
        <p:blipFill>
          <a:blip r:embed="rId1"/>
          <a:stretch/>
        </p:blipFill>
        <p:spPr>
          <a:xfrm>
            <a:off x="1440" y="0"/>
            <a:ext cx="10688400" cy="7558920"/>
          </a:xfrm>
          <a:prstGeom prst="rect">
            <a:avLst/>
          </a:prstGeom>
          <a:ln>
            <a:noFill/>
          </a:ln>
        </p:spPr>
      </p:pic>
      <p:sp>
        <p:nvSpPr>
          <p:cNvPr id="39" name="CustomShape 1"/>
          <p:cNvSpPr/>
          <p:nvPr/>
        </p:nvSpPr>
        <p:spPr>
          <a:xfrm>
            <a:off x="1583640" y="1944000"/>
            <a:ext cx="7558560" cy="1633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 algn="ctr">
              <a:lnSpc>
                <a:spcPct val="100000"/>
              </a:lnSpc>
            </a:pPr>
            <a:r>
              <a:rPr b="0" lang="en-US" sz="36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プレゼンテーションタイトル</a:t>
            </a:r>
            <a:endParaRPr b="0" lang="en-US" sz="3600" spc="-1" strike="noStrike">
              <a:latin typeface="Arial"/>
            </a:endParaRPr>
          </a:p>
        </p:txBody>
      </p:sp>
      <p:sp>
        <p:nvSpPr>
          <p:cNvPr id="40" name="CustomShape 2"/>
          <p:cNvSpPr/>
          <p:nvPr/>
        </p:nvSpPr>
        <p:spPr>
          <a:xfrm>
            <a:off x="3663000" y="5346360"/>
            <a:ext cx="3365280" cy="4852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 anchor="ctr">
            <a:spAutoFit/>
          </a:bodyPr>
          <a:p>
            <a:pPr>
              <a:lnSpc>
                <a:spcPct val="100000"/>
              </a:lnSpc>
            </a:pP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〒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123-4567 □□□□□□□□□□□</a:t>
            </a:r>
            <a:br/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TEL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　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FAX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：</a:t>
            </a:r>
            <a:r>
              <a:rPr b="1" lang="en-US" sz="13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000-0000-0000</a:t>
            </a:r>
            <a:endParaRPr b="0" lang="en-US" sz="1300" spc="-1" strike="noStrike">
              <a:latin typeface="Arial"/>
            </a:endParaRPr>
          </a:p>
        </p:txBody>
      </p:sp>
      <p:sp>
        <p:nvSpPr>
          <p:cNvPr id="41" name="CustomShape 3"/>
          <p:cNvSpPr/>
          <p:nvPr/>
        </p:nvSpPr>
        <p:spPr>
          <a:xfrm>
            <a:off x="1603440" y="3240000"/>
            <a:ext cx="7483320" cy="57888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>
            <a:noAutofit/>
          </a:bodyPr>
          <a:p>
            <a:pPr algn="ctr">
              <a:lnSpc>
                <a:spcPct val="100000"/>
              </a:lnSpc>
              <a:spcBef>
                <a:spcPts val="561"/>
              </a:spcBef>
            </a:pPr>
            <a:r>
              <a:rPr b="0" lang="en-US" sz="24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サブタイトル</a:t>
            </a:r>
            <a:endParaRPr b="0" lang="en-US" sz="2400" spc="-1" strike="noStrike">
              <a:latin typeface="Arial"/>
            </a:endParaRPr>
          </a:p>
        </p:txBody>
      </p:sp>
      <p:sp>
        <p:nvSpPr>
          <p:cNvPr id="42" name="CustomShape 4"/>
          <p:cNvSpPr/>
          <p:nvPr/>
        </p:nvSpPr>
        <p:spPr>
          <a:xfrm>
            <a:off x="4338360" y="4896000"/>
            <a:ext cx="2014200" cy="36432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90000" rIns="90000" tIns="45000" bIns="45000">
            <a:spAutoFit/>
          </a:bodyPr>
          <a:p>
            <a:pPr algn="ctr">
              <a:lnSpc>
                <a:spcPct val="100000"/>
              </a:lnSpc>
            </a:pPr>
            <a:r>
              <a:rPr b="1" lang="en-US" sz="18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〇〇〇〇〇〇〇</a:t>
            </a:r>
            <a:endParaRPr b="0" lang="en-US" sz="18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slides/slide2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bg>
      <p:bgPr>
        <a:solidFill>
          <a:srgbClr val="ffffff"/>
        </a:solidFill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3" name="" descr=""/>
          <p:cNvPicPr/>
          <p:nvPr/>
        </p:nvPicPr>
        <p:blipFill>
          <a:blip r:embed="rId1"/>
          <a:stretch/>
        </p:blipFill>
        <p:spPr>
          <a:xfrm>
            <a:off x="1440" y="0"/>
            <a:ext cx="10688400" cy="7558920"/>
          </a:xfrm>
          <a:prstGeom prst="rect">
            <a:avLst/>
          </a:prstGeom>
          <a:ln>
            <a:noFill/>
          </a:ln>
        </p:spPr>
      </p:pic>
      <p:sp>
        <p:nvSpPr>
          <p:cNvPr id="44" name="CustomShape 1"/>
          <p:cNvSpPr/>
          <p:nvPr/>
        </p:nvSpPr>
        <p:spPr>
          <a:xfrm>
            <a:off x="2101320" y="410760"/>
            <a:ext cx="6487560" cy="10994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104400" rIns="104400" tIns="52200" bIns="52200" anchor="ctr">
            <a:noAutofit/>
          </a:bodyPr>
          <a:p>
            <a:pPr>
              <a:lnSpc>
                <a:spcPct val="100000"/>
              </a:lnSpc>
            </a:pPr>
            <a:r>
              <a:rPr b="0" lang="en-US" sz="3200" spc="-1" strike="noStrike">
                <a:solidFill>
                  <a:srgbClr val="000000"/>
                </a:solidFill>
                <a:latin typeface="ＭＳ ゴシック"/>
                <a:ea typeface="ＭＳ ゴシック"/>
              </a:rPr>
              <a:t>本文タイトル</a:t>
            </a:r>
            <a:endParaRPr b="0" lang="en-US" sz="3200" spc="-1" strike="noStrike">
              <a:latin typeface="Arial"/>
            </a:endParaRPr>
          </a:p>
        </p:txBody>
      </p:sp>
      <p:sp>
        <p:nvSpPr>
          <p:cNvPr id="45" name="CustomShape 2"/>
          <p:cNvSpPr/>
          <p:nvPr/>
        </p:nvSpPr>
        <p:spPr>
          <a:xfrm>
            <a:off x="1677600" y="1656000"/>
            <a:ext cx="7335360" cy="2159640"/>
          </a:xfrm>
          <a:prstGeom prst="rect">
            <a:avLst/>
          </a:prstGeom>
          <a:noFill/>
          <a:ln>
            <a:noFill/>
          </a:ln>
        </p:spPr>
        <p:style>
          <a:lnRef idx="0"/>
          <a:fillRef idx="0"/>
          <a:effectRef idx="0"/>
          <a:fontRef idx="minor"/>
        </p:style>
        <p:txBody>
          <a:bodyPr lIns="0" rIns="0" tIns="0" bIns="0">
            <a:noAutofit/>
          </a:bodyPr>
          <a:p>
            <a:pPr marL="270000" indent="-267840">
              <a:lnSpc>
                <a:spcPct val="125000"/>
              </a:lnSpc>
              <a:spcBef>
                <a:spcPts val="916"/>
              </a:spcBef>
              <a:buClr>
                <a:srgbClr val="ff9999"/>
              </a:buClr>
              <a:buFont typeface="Wingdings" charset="2"/>
              <a:buChar char=""/>
            </a:pPr>
            <a:r>
              <a:rPr b="0" lang="en-US" sz="22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本文見出し</a:t>
            </a:r>
            <a:endParaRPr b="0" lang="en-US" sz="2200" spc="-1" strike="noStrike">
              <a:latin typeface="Arial"/>
            </a:endParaRPr>
          </a:p>
          <a:p>
            <a:pPr marL="263520">
              <a:lnSpc>
                <a:spcPct val="125000"/>
              </a:lnSpc>
              <a:spcBef>
                <a:spcPts val="601"/>
              </a:spcBef>
            </a:pPr>
            <a:r>
              <a:rPr b="0" lang="en-US" sz="1500" spc="-1" strike="noStrike">
                <a:solidFill>
                  <a:srgbClr val="000000"/>
                </a:solidFill>
                <a:latin typeface="ＭＳ Ｐゴシック"/>
                <a:ea typeface="ＭＳ Ｐゴシック"/>
              </a:rPr>
              <a:t>本文□□□□□□□□</a:t>
            </a:r>
            <a:endParaRPr b="0" lang="en-US" sz="1500" spc="-1" strike="noStrike">
              <a:latin typeface="Arial"/>
            </a:endParaRPr>
          </a:p>
        </p:txBody>
      </p:sp>
    </p:spTree>
  </p:cSld>
  <mc:AlternateContent>
    <mc:Choice Requires="p14">
      <p:transition spd="slow" p14:dur="2000"/>
    </mc:Choice>
    <mc:Fallback>
      <p:transition spd="slow"/>
    </mc:Fallback>
  </mc:AlternateContent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9</TotalTime>
  <Application>LibreOffice/6.2.1.2$Windows_x86 LibreOffice_project/7bcb35dc3024a62dea0caee87020152d1ee96e71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2019-06-20T23:44:16Z</dcterms:created>
  <dc:creator/>
  <dc:description/>
  <dc:language>ja-JP</dc:language>
  <cp:lastModifiedBy/>
  <dcterms:modified xsi:type="dcterms:W3CDTF">2019-07-31T12:40:40Z</dcterms:modified>
  <cp:revision>7</cp:revision>
  <dc:subject/>
  <dc:title/>
</cp:coreProperties>
</file>