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3640" y="1944000"/>
            <a:ext cx="7557840" cy="163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3663000" y="5346360"/>
            <a:ext cx="336456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440" y="3240000"/>
            <a:ext cx="7482600" cy="578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4338360" y="4896000"/>
            <a:ext cx="201348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〇〇〇〇〇〇〇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44" name="CustomShape 1"/>
          <p:cNvSpPr/>
          <p:nvPr/>
        </p:nvSpPr>
        <p:spPr>
          <a:xfrm>
            <a:off x="2101320" y="410760"/>
            <a:ext cx="6486840" cy="1098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1677600" y="1656000"/>
            <a:ext cx="7334640" cy="215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120">
              <a:lnSpc>
                <a:spcPct val="125000"/>
              </a:lnSpc>
              <a:spcBef>
                <a:spcPts val="916"/>
              </a:spcBef>
              <a:buClr>
                <a:srgbClr val="996633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2019-07-31T09:59:37Z</dcterms:modified>
  <cp:revision>10</cp:revision>
  <dc:subject/>
  <dc:title/>
</cp:coreProperties>
</file>