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000" y="5346360"/>
            <a:ext cx="33645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38360" y="4896000"/>
            <a:ext cx="2013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684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4640" cy="215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2019-07-31T09:55:05Z</dcterms:modified>
  <cp:revision>9</cp:revision>
  <dc:subject/>
  <dc:title/>
</cp:coreProperties>
</file>