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989000" y="232740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360" y="5904000"/>
            <a:ext cx="33638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4520" y="330984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10640" y="5400000"/>
            <a:ext cx="206964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〇〇〇〇〇〇〇〇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04000" y="133200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809360" y="2664000"/>
            <a:ext cx="7333200" cy="323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5640">
              <a:lnSpc>
                <a:spcPct val="125000"/>
              </a:lnSpc>
              <a:spcBef>
                <a:spcPts val="1199"/>
              </a:spcBef>
              <a:buClr>
                <a:srgbClr val="996600"/>
              </a:buClr>
              <a:buSzPct val="80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2019-07-30T20:58:41Z</dcterms:modified>
  <cp:revision>22</cp:revision>
  <dc:subject/>
  <dc:title/>
</cp:coreProperties>
</file>