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</p:sldIdLst>
  <p:sldSz cx="10691812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989000" y="2327400"/>
            <a:ext cx="6711840" cy="141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63360" y="5904000"/>
            <a:ext cx="3364200" cy="485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1" lang="en-US" sz="13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1" lang="en-US" sz="1300" spc="-1" strike="noStrike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4520" y="3309840"/>
            <a:ext cx="748116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42" name="" descr="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3" name="CustomShape 4"/>
          <p:cNvSpPr/>
          <p:nvPr/>
        </p:nvSpPr>
        <p:spPr>
          <a:xfrm>
            <a:off x="4329360" y="5262840"/>
            <a:ext cx="20322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Arial"/>
                <a:ea typeface="ＭＳ Ｐゴシック"/>
              </a:rPr>
              <a:t>〇〇〇〇〇〇〇〇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" descr=""/>
          <p:cNvPicPr/>
          <p:nvPr/>
        </p:nvPicPr>
        <p:blipFill>
          <a:blip r:embed="rId2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2304000" y="1332000"/>
            <a:ext cx="6485400" cy="1097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" name="CustomShape 2"/>
          <p:cNvSpPr/>
          <p:nvPr/>
        </p:nvSpPr>
        <p:spPr>
          <a:xfrm>
            <a:off x="1800000" y="2664000"/>
            <a:ext cx="7342560" cy="323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70000" indent="-265680">
              <a:lnSpc>
                <a:spcPct val="125000"/>
              </a:lnSpc>
              <a:spcBef>
                <a:spcPts val="1199"/>
              </a:spcBef>
              <a:buClr>
                <a:srgbClr val="ffcc00"/>
              </a:buClr>
              <a:buFont typeface="Wingdings" charset="2"/>
              <a:buChar char=""/>
            </a:pPr>
            <a:r>
              <a:rPr b="0" lang="en-US" sz="22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b="0" lang="en-US" sz="2200" spc="-1" strike="noStrike">
              <a:latin typeface="Arial"/>
            </a:endParaRPr>
          </a:p>
          <a:p>
            <a:pPr marL="26352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47" name="" descr=""/>
          <p:cNvPicPr/>
          <p:nvPr/>
        </p:nvPicPr>
        <p:blipFill>
          <a:blip r:embed="rId3"/>
          <a:stretch/>
        </p:blipFill>
        <p:spPr>
          <a:xfrm>
            <a:off x="1800" y="360"/>
            <a:ext cx="10688040" cy="7558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2019-06-20T23:44:16Z</dcterms:created>
  <dc:creator/>
  <dc:description/>
  <dc:language>ja-JP</dc:language>
  <cp:lastModifiedBy/>
  <dcterms:modified xsi:type="dcterms:W3CDTF">2019-07-30T17:41:48Z</dcterms:modified>
  <cp:revision>15</cp:revision>
  <dc:subject/>
  <dc:title/>
</cp:coreProperties>
</file>