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png" ContentType="image/png"/>
  <Override PartName="/ppt/media/image6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</p:sldIdLst>
  <p:sldSz cx="10691812" cy="7559675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34240" y="4058640"/>
            <a:ext cx="96220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3424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46480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787560" y="176868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7041240" y="176868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534240" y="405864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787560" y="405864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7041240" y="405864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34240" y="301320"/>
            <a:ext cx="9622080" cy="58503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3424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46480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34240" y="4058640"/>
            <a:ext cx="96220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en-US" sz="4400" spc="-1" strike="noStrike">
                <a:latin typeface="Arial"/>
              </a:rPr>
              <a:t>タイトルテキストの書式を編集するにはクリックします。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"/>
              </a:rPr>
              <a:t>アウトラインテキストの書式を編集するにはクリックします。</a:t>
            </a:r>
            <a:endParaRPr b="0" lang="en-US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800" spc="-1" strike="noStrike">
                <a:latin typeface="Arial"/>
              </a:rPr>
              <a:t>2</a:t>
            </a:r>
            <a:r>
              <a:rPr b="0" lang="en-US" sz="2800" spc="-1" strike="noStrike">
                <a:latin typeface="Arial"/>
              </a:rPr>
              <a:t>レベル目のアウトライン</a:t>
            </a:r>
            <a:endParaRPr b="0" lang="en-US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latin typeface="Arial"/>
              </a:rPr>
              <a:t>3</a:t>
            </a:r>
            <a:r>
              <a:rPr b="0" lang="en-US" sz="2400" spc="-1" strike="noStrike">
                <a:latin typeface="Arial"/>
              </a:rPr>
              <a:t>レベル目のアウトライン</a:t>
            </a:r>
            <a:endParaRPr b="0" lang="en-US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latin typeface="Arial"/>
              </a:rPr>
              <a:t>4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5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6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7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" descr=""/>
          <p:cNvPicPr/>
          <p:nvPr/>
        </p:nvPicPr>
        <p:blipFill>
          <a:blip r:embed="rId2"/>
          <a:stretch/>
        </p:blipFill>
        <p:spPr>
          <a:xfrm>
            <a:off x="1440" y="0"/>
            <a:ext cx="10688760" cy="7559280"/>
          </a:xfrm>
          <a:prstGeom prst="rect">
            <a:avLst/>
          </a:prstGeom>
          <a:ln>
            <a:noFill/>
          </a:ln>
        </p:spPr>
      </p:pic>
      <p:sp>
        <p:nvSpPr>
          <p:cNvPr id="39" name="CustomShape 1"/>
          <p:cNvSpPr/>
          <p:nvPr/>
        </p:nvSpPr>
        <p:spPr>
          <a:xfrm>
            <a:off x="1583640" y="1944000"/>
            <a:ext cx="7556400" cy="1631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4400" rIns="104400" tIns="52200" bIns="52200" anchor="ctr">
            <a:noAutofit/>
          </a:bodyPr>
          <a:p>
            <a:pPr algn="ctr">
              <a:lnSpc>
                <a:spcPct val="100000"/>
              </a:lnSpc>
            </a:pPr>
            <a:r>
              <a:rPr b="0" lang="en-US" sz="36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プレゼンテーションタイトル</a:t>
            </a:r>
            <a:endParaRPr b="0" lang="en-US" sz="3600" spc="-1" strike="noStrike">
              <a:latin typeface="Arial"/>
            </a:endParaRPr>
          </a:p>
        </p:txBody>
      </p:sp>
      <p:sp>
        <p:nvSpPr>
          <p:cNvPr id="40" name="CustomShape 2"/>
          <p:cNvSpPr/>
          <p:nvPr/>
        </p:nvSpPr>
        <p:spPr>
          <a:xfrm>
            <a:off x="1369800" y="5688000"/>
            <a:ext cx="3452040" cy="48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spAutoFit/>
          </a:bodyPr>
          <a:p>
            <a:pPr>
              <a:lnSpc>
                <a:spcPct val="100000"/>
              </a:lnSpc>
            </a:pP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〒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123-4567 □□□□□□□□□□□</a:t>
            </a:r>
            <a:br/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TEL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：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000-0000-0000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　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FAX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：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000-0000-0000</a:t>
            </a:r>
            <a:r>
              <a:rPr b="1" lang="en-US" sz="1300" spc="-1" strike="noStrike">
                <a:solidFill>
                  <a:srgbClr val="669933"/>
                </a:solidFill>
                <a:latin typeface="ＭＳ ゴシック"/>
                <a:ea typeface="ＭＳ ゴシック"/>
              </a:rPr>
              <a:t> </a:t>
            </a:r>
            <a:endParaRPr b="0" lang="en-US" sz="1300" spc="-1" strike="noStrike">
              <a:latin typeface="Arial"/>
            </a:endParaRPr>
          </a:p>
        </p:txBody>
      </p:sp>
      <p:sp>
        <p:nvSpPr>
          <p:cNvPr id="41" name="CustomShape 3"/>
          <p:cNvSpPr/>
          <p:nvPr/>
        </p:nvSpPr>
        <p:spPr>
          <a:xfrm>
            <a:off x="1603440" y="3240000"/>
            <a:ext cx="7481160" cy="576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4400" rIns="104400" tIns="52200" bIns="52200">
            <a:noAutofit/>
          </a:bodyPr>
          <a:p>
            <a:pPr algn="ctr">
              <a:lnSpc>
                <a:spcPct val="100000"/>
              </a:lnSpc>
              <a:spcBef>
                <a:spcPts val="561"/>
              </a:spcBef>
            </a:pPr>
            <a:r>
              <a:rPr b="0" lang="en-US" sz="24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サブタイトル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42" name="CustomShape 4"/>
          <p:cNvSpPr/>
          <p:nvPr/>
        </p:nvSpPr>
        <p:spPr>
          <a:xfrm>
            <a:off x="5835240" y="1728000"/>
            <a:ext cx="3380040" cy="333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r">
              <a:lnSpc>
                <a:spcPct val="100000"/>
              </a:lnSpc>
            </a:pPr>
            <a:r>
              <a:rPr b="0" lang="en-US" sz="16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○○</a:t>
            </a:r>
            <a:r>
              <a:rPr b="0" lang="en-US" sz="16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株式会社　御中</a:t>
            </a:r>
            <a:endParaRPr b="0" lang="en-US" sz="1600" spc="-1" strike="noStrike">
              <a:latin typeface="Arial"/>
            </a:endParaRPr>
          </a:p>
        </p:txBody>
      </p:sp>
      <p:pic>
        <p:nvPicPr>
          <p:cNvPr id="43" name="" descr=""/>
          <p:cNvPicPr/>
          <p:nvPr/>
        </p:nvPicPr>
        <p:blipFill>
          <a:blip r:embed="rId3"/>
          <a:stretch/>
        </p:blipFill>
        <p:spPr>
          <a:xfrm>
            <a:off x="36720" y="10800"/>
            <a:ext cx="10687680" cy="75582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" descr=""/>
          <p:cNvPicPr/>
          <p:nvPr/>
        </p:nvPicPr>
        <p:blipFill>
          <a:blip r:embed="rId2"/>
          <a:stretch/>
        </p:blipFill>
        <p:spPr>
          <a:xfrm>
            <a:off x="1440" y="0"/>
            <a:ext cx="10688400" cy="7559280"/>
          </a:xfrm>
          <a:prstGeom prst="rect">
            <a:avLst/>
          </a:prstGeom>
          <a:ln>
            <a:noFill/>
          </a:ln>
        </p:spPr>
      </p:pic>
      <p:sp>
        <p:nvSpPr>
          <p:cNvPr id="45" name="CustomShape 1"/>
          <p:cNvSpPr/>
          <p:nvPr/>
        </p:nvSpPr>
        <p:spPr>
          <a:xfrm>
            <a:off x="2160000" y="1204920"/>
            <a:ext cx="6485400" cy="1097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4400" rIns="104400" tIns="52200" bIns="52200" anchor="ctr">
            <a:noAutofit/>
          </a:bodyPr>
          <a:p>
            <a:pPr>
              <a:lnSpc>
                <a:spcPct val="100000"/>
              </a:lnSpc>
            </a:pPr>
            <a:r>
              <a:rPr b="0" lang="en-US" sz="32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本文タイトル</a:t>
            </a:r>
            <a:endParaRPr b="0" lang="en-US" sz="3200" spc="-1" strike="noStrike">
              <a:latin typeface="Arial"/>
            </a:endParaRPr>
          </a:p>
        </p:txBody>
      </p:sp>
      <p:sp>
        <p:nvSpPr>
          <p:cNvPr id="46" name="CustomShape 2"/>
          <p:cNvSpPr/>
          <p:nvPr/>
        </p:nvSpPr>
        <p:spPr>
          <a:xfrm>
            <a:off x="1837080" y="2581920"/>
            <a:ext cx="7333200" cy="2302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noAutofit/>
          </a:bodyPr>
          <a:p>
            <a:pPr marL="270000" indent="-265680">
              <a:lnSpc>
                <a:spcPct val="125000"/>
              </a:lnSpc>
              <a:spcBef>
                <a:spcPts val="916"/>
              </a:spcBef>
              <a:buClr>
                <a:srgbClr val="cc3300"/>
              </a:buClr>
              <a:buFont typeface="Wingdings" charset="2"/>
              <a:buChar char=""/>
            </a:pPr>
            <a:r>
              <a:rPr b="0" lang="en-US" sz="2200" spc="-1" strike="noStrike">
                <a:solidFill>
                  <a:srgbClr val="000000"/>
                </a:solidFill>
                <a:latin typeface="ＭＳ Ｐゴシック"/>
                <a:ea typeface="ＭＳ Ｐゴシック"/>
              </a:rPr>
              <a:t>本文見出し</a:t>
            </a:r>
            <a:endParaRPr b="0" lang="en-US" sz="2200" spc="-1" strike="noStrike">
              <a:latin typeface="Arial"/>
            </a:endParaRPr>
          </a:p>
          <a:p>
            <a:pPr marL="263520">
              <a:lnSpc>
                <a:spcPct val="125000"/>
              </a:lnSpc>
              <a:spcBef>
                <a:spcPts val="601"/>
              </a:spcBef>
            </a:pPr>
            <a:r>
              <a:rPr b="0" lang="en-US" sz="1500" spc="-1" strike="noStrike">
                <a:solidFill>
                  <a:srgbClr val="000000"/>
                </a:solidFill>
                <a:latin typeface="ＭＳ Ｐゴシック"/>
                <a:ea typeface="ＭＳ Ｐゴシック"/>
              </a:rPr>
              <a:t>本文□□□□□□□□</a:t>
            </a:r>
            <a:endParaRPr b="0" lang="en-US" sz="1500" spc="-1" strike="noStrike">
              <a:latin typeface="Arial"/>
            </a:endParaRPr>
          </a:p>
        </p:txBody>
      </p:sp>
      <p:pic>
        <p:nvPicPr>
          <p:cNvPr id="47" name="" descr=""/>
          <p:cNvPicPr/>
          <p:nvPr/>
        </p:nvPicPr>
        <p:blipFill>
          <a:blip r:embed="rId3"/>
          <a:stretch/>
        </p:blipFill>
        <p:spPr>
          <a:xfrm>
            <a:off x="1800" y="720"/>
            <a:ext cx="10687680" cy="75582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177</TotalTime>
  <Application>LibreOffice/6.2.1.2$Windows_x86 LibreOffice_project/7bcb35dc3024a62dea0caee87020152d1ee96e71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2019-06-20T23:44:16Z</dcterms:created>
  <dc:creator/>
  <dc:description/>
  <dc:language>ja-JP</dc:language>
  <cp:lastModifiedBy/>
  <dcterms:modified xsi:type="dcterms:W3CDTF">2019-07-21T23:13:36Z</dcterms:modified>
  <cp:revision>19</cp:revision>
  <dc:subject/>
  <dc:title/>
</cp:coreProperties>
</file>