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36720" y="1080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6400" cy="163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369800" y="5688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5835240" y="1728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7680" cy="755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60000" y="120492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837080" y="2581920"/>
            <a:ext cx="7333200" cy="230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916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7680" cy="755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2019-07-20T20:53:58Z</dcterms:modified>
  <cp:revision>19</cp:revision>
  <dc:subject/>
  <dc:title/>
</cp:coreProperties>
</file>